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474" r:id="rId2"/>
    <p:sldId id="408" r:id="rId3"/>
    <p:sldId id="450" r:id="rId4"/>
    <p:sldId id="451" r:id="rId5"/>
    <p:sldId id="475" r:id="rId6"/>
    <p:sldId id="452" r:id="rId7"/>
    <p:sldId id="453" r:id="rId8"/>
    <p:sldId id="454" r:id="rId9"/>
    <p:sldId id="455" r:id="rId10"/>
    <p:sldId id="456" r:id="rId11"/>
    <p:sldId id="457" r:id="rId12"/>
    <p:sldId id="458" r:id="rId13"/>
    <p:sldId id="459" r:id="rId14"/>
    <p:sldId id="460" r:id="rId15"/>
    <p:sldId id="461" r:id="rId16"/>
    <p:sldId id="462" r:id="rId17"/>
    <p:sldId id="463" r:id="rId18"/>
    <p:sldId id="464" r:id="rId19"/>
    <p:sldId id="465" r:id="rId20"/>
    <p:sldId id="466" r:id="rId21"/>
    <p:sldId id="467" r:id="rId22"/>
    <p:sldId id="468" r:id="rId23"/>
    <p:sldId id="469" r:id="rId24"/>
    <p:sldId id="470" r:id="rId25"/>
    <p:sldId id="471" r:id="rId26"/>
    <p:sldId id="472" r:id="rId27"/>
    <p:sldId id="473" r:id="rId28"/>
    <p:sldId id="436" r:id="rId29"/>
    <p:sldId id="437" r:id="rId30"/>
    <p:sldId id="438" r:id="rId31"/>
    <p:sldId id="439" r:id="rId32"/>
    <p:sldId id="440" r:id="rId33"/>
    <p:sldId id="449" r:id="rId34"/>
    <p:sldId id="442" r:id="rId35"/>
    <p:sldId id="443" r:id="rId36"/>
    <p:sldId id="444" r:id="rId37"/>
    <p:sldId id="445" r:id="rId38"/>
    <p:sldId id="446" r:id="rId39"/>
    <p:sldId id="448" r:id="rId40"/>
    <p:sldId id="342" r:id="rId41"/>
    <p:sldId id="269" r:id="rId42"/>
    <p:sldId id="270" r:id="rId43"/>
    <p:sldId id="271" r:id="rId44"/>
    <p:sldId id="272" r:id="rId45"/>
    <p:sldId id="273" r:id="rId46"/>
    <p:sldId id="274"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6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7" autoAdjust="0"/>
    <p:restoredTop sz="94660"/>
  </p:normalViewPr>
  <p:slideViewPr>
    <p:cSldViewPr>
      <p:cViewPr varScale="1">
        <p:scale>
          <a:sx n="64" d="100"/>
          <a:sy n="64" d="100"/>
        </p:scale>
        <p:origin x="-164"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28</a:t>
            </a:fld>
            <a:endParaRPr lang="en-US"/>
          </a:p>
        </p:txBody>
      </p:sp>
    </p:spTree>
    <p:extLst>
      <p:ext uri="{BB962C8B-B14F-4D97-AF65-F5344CB8AC3E}">
        <p14:creationId xmlns:p14="http://schemas.microsoft.com/office/powerpoint/2010/main" val="116729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33</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smtClean="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b4oxORsk1X6R6M&amp;tbnid=G-ggIqufAimTfM:&amp;ved=0CAUQjRw&amp;url=http://www.sharefaith.com/image/jesus-seated-clipart.html&amp;ei=PO-GUrjTMqbL2gWNzIGgCw&amp;psig=AFQjCNGDLH5piahse4bKHp4tq_CNqy3UrQ&amp;ust=1384660958857025"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url?sa=i&amp;rct=j&amp;q=&amp;esrc=s&amp;frm=1&amp;source=images&amp;cd=&amp;cad=rja&amp;docid=vmJy2vM9VaVrIM&amp;tbnid=vr_uym6gp8SYEM:&amp;ved=0CAUQjRw&amp;url=http://www.christiancommunitynetworking.com/notachristiancont.htm&amp;ei=ugGHUtPuJcO72QX6zYGgDg&amp;psig=AFQjCNFcKPoCJpNBlXnSiqkf1OS0T1xWAg&amp;ust=138466590439859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932"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sRnEkeUlFGzEM&amp;tbnid=dtial5evTaA3QM:&amp;ved=0CAUQjRw&amp;url=http://www.cervantesdesign.com/revelations/revelation3-8.htm&amp;ei=SwiHUuT5I-Xo2AWwqoHICA&amp;psig=AFQjCNEBtjSXDy6WKN7F9OknT0IieZYKZQ&amp;ust=1384667514556649" TargetMode="External"/><Relationship Id="rId2" Type="http://schemas.openxmlformats.org/officeDocument/2006/relationships/hyperlink" Target="http://www.google.com/url?sa=i&amp;rct=j&amp;q=&amp;esrc=s&amp;frm=1&amp;source=images&amp;cd=&amp;cad=rja&amp;docid=vmJy2vM9VaVrIM&amp;tbnid=vr_uym6gp8SYEM:&amp;ved=0CAUQjRw&amp;url=http://www.christiancommunitynetworking.com/notachristiancont.htm&amp;ei=ugGHUtPuJcO72QX6zYGgDg&amp;psig=AFQjCNFcKPoCJpNBlXnSiqkf1OS0T1xWAg&amp;ust=1384665904398595" TargetMode="Externa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docid=rkb__mf3QsB1jM&amp;tbnid=ZW03iGh__EHH2M:&amp;ved=0CAUQjRw&amp;url=http://www.call-of-hope.com/new/site/pages/itemFormat.php?lang%3Deng%26section%3Dbsbooks%26item%3D9020eng/11%26format%3Dxml&amp;ei=mQ2HUoXAKYme2wW11IGADg&amp;psig=AFQjCNHarYQHg_7omzYl74zk2z1QCPFtYA&amp;ust=138466894781515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youtu.be/h0edluEzM9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youtu.be/tDoykL2nHu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microsoft.com/office/2007/relationships/hdphoto" Target="../media/hdphoto9.wdp"/></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4.jpeg"/><Relationship Id="rId4"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youtu.be/zC617kE1ma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932" TargetMode="Externa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932"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6300"/>
        </a:solidFill>
        <a:effectLst/>
      </p:bgPr>
    </p:bg>
    <p:spTree>
      <p:nvGrpSpPr>
        <p:cNvPr id="1" name=""/>
        <p:cNvGrpSpPr/>
        <p:nvPr/>
      </p:nvGrpSpPr>
      <p:grpSpPr>
        <a:xfrm>
          <a:off x="0" y="0"/>
          <a:ext cx="0" cy="0"/>
          <a:chOff x="0" y="0"/>
          <a:chExt cx="0" cy="0"/>
        </a:xfrm>
      </p:grpSpPr>
      <p:pic>
        <p:nvPicPr>
          <p:cNvPr id="1026" name="Picture 2" descr="C:\Users\Therese\Desktop\PIX\head-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916247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erese\Desktop\PIX\head-img_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27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1" cy="1447800"/>
          </a:xfrm>
          <a:prstGeom prst="rect">
            <a:avLst/>
          </a:prstGeom>
        </p:spPr>
        <p:txBody>
          <a:bodyPr wrap="square">
            <a:noAutofit/>
          </a:bodyPr>
          <a:lstStyle/>
          <a:p>
            <a:r>
              <a:rPr lang="en-US" sz="3200" b="1" dirty="0" smtClean="0">
                <a:latin typeface="+mn-lt"/>
              </a:rPr>
              <a:t>God is Holy</a:t>
            </a:r>
          </a:p>
          <a:p>
            <a:r>
              <a:rPr lang="en-US" sz="2800" dirty="0" smtClean="0">
                <a:latin typeface="+mn-lt"/>
              </a:rPr>
              <a:t>“…because </a:t>
            </a:r>
            <a:r>
              <a:rPr lang="en-US" sz="2800" dirty="0">
                <a:latin typeface="+mn-lt"/>
              </a:rPr>
              <a:t>it is written, “</a:t>
            </a:r>
            <a:r>
              <a:rPr lang="en-US" sz="2800" cap="small" dirty="0">
                <a:latin typeface="+mn-lt"/>
              </a:rPr>
              <a:t>You shall be holy, for I am holy</a:t>
            </a:r>
            <a:r>
              <a:rPr lang="en-US" sz="2800" dirty="0" smtClean="0">
                <a:latin typeface="+mn-lt"/>
              </a:rPr>
              <a:t>.” (1 Peter 1:16)</a:t>
            </a:r>
            <a:endParaRPr lang="en-US" sz="2800" dirty="0">
              <a:latin typeface="+mn-lt"/>
            </a:endParaRPr>
          </a:p>
        </p:txBody>
      </p:sp>
      <p:sp>
        <p:nvSpPr>
          <p:cNvPr id="8" name="Title 1"/>
          <p:cNvSpPr txBox="1">
            <a:spLocks/>
          </p:cNvSpPr>
          <p:nvPr/>
        </p:nvSpPr>
        <p:spPr bwMode="auto">
          <a:xfrm>
            <a:off x="0" y="1632626"/>
            <a:ext cx="9144000" cy="1567774"/>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lnSpc>
                <a:spcPct val="100000"/>
              </a:lnSpc>
            </a:pPr>
            <a:r>
              <a:rPr lang="en-US" sz="3200" spc="300" dirty="0">
                <a:effectLst>
                  <a:glow rad="165100">
                    <a:srgbClr val="180800"/>
                  </a:glow>
                </a:effectLst>
              </a:rPr>
              <a:t>TANRI KUTSALDIR </a:t>
            </a:r>
            <a:r>
              <a:rPr lang="en-US" sz="2800" spc="300" dirty="0">
                <a:effectLst>
                  <a:glow rad="165100">
                    <a:srgbClr val="180800"/>
                  </a:glow>
                </a:effectLst>
              </a:rPr>
              <a:t/>
            </a:r>
            <a:br>
              <a:rPr lang="en-US" sz="2800" spc="300" dirty="0">
                <a:effectLst>
                  <a:glow rad="165100">
                    <a:srgbClr val="180800"/>
                  </a:glow>
                </a:effectLst>
              </a:rPr>
            </a:br>
            <a:r>
              <a:rPr lang="en-US" sz="2800" spc="300" dirty="0">
                <a:effectLst>
                  <a:glow rad="165100">
                    <a:srgbClr val="180800"/>
                  </a:glow>
                </a:effectLst>
              </a:rPr>
              <a:t>"</a:t>
            </a:r>
            <a:r>
              <a:rPr lang="en-US" sz="2800" spc="300" dirty="0" err="1">
                <a:effectLst>
                  <a:glow rad="165100">
                    <a:srgbClr val="180800"/>
                  </a:glow>
                </a:effectLst>
              </a:rPr>
              <a:t>Kutsal</a:t>
            </a:r>
            <a:r>
              <a:rPr lang="en-US" sz="2800" spc="300" dirty="0">
                <a:effectLst>
                  <a:glow rad="165100">
                    <a:srgbClr val="180800"/>
                  </a:glow>
                </a:effectLst>
              </a:rPr>
              <a:t> </a:t>
            </a:r>
            <a:r>
              <a:rPr lang="en-US" sz="2800" spc="300" dirty="0" err="1">
                <a:effectLst>
                  <a:glow rad="165100">
                    <a:srgbClr val="180800"/>
                  </a:glow>
                </a:effectLst>
              </a:rPr>
              <a:t>olun</a:t>
            </a:r>
            <a:r>
              <a:rPr lang="en-US" sz="2800" spc="300" dirty="0">
                <a:effectLst>
                  <a:glow rad="165100">
                    <a:srgbClr val="180800"/>
                  </a:glow>
                </a:effectLst>
              </a:rPr>
              <a:t>, </a:t>
            </a:r>
            <a:r>
              <a:rPr lang="en-US" sz="2800" spc="300" dirty="0" err="1">
                <a:effectLst>
                  <a:glow rad="165100">
                    <a:srgbClr val="180800"/>
                  </a:glow>
                </a:effectLst>
              </a:rPr>
              <a:t>çünkü</a:t>
            </a:r>
            <a:r>
              <a:rPr lang="en-US" sz="2800" spc="300" dirty="0">
                <a:effectLst>
                  <a:glow rad="165100">
                    <a:srgbClr val="180800"/>
                  </a:glow>
                </a:effectLst>
              </a:rPr>
              <a:t> ben </a:t>
            </a:r>
            <a:r>
              <a:rPr lang="en-US" sz="2800" spc="300" dirty="0" err="1">
                <a:effectLst>
                  <a:glow rad="165100">
                    <a:srgbClr val="180800"/>
                  </a:glow>
                </a:effectLst>
              </a:rPr>
              <a:t>Kutsalım</a:t>
            </a:r>
            <a:r>
              <a:rPr lang="en-US" sz="2800" spc="300" dirty="0">
                <a:effectLst>
                  <a:glow rad="165100">
                    <a:srgbClr val="180800"/>
                  </a:glow>
                </a:effectLst>
              </a:rPr>
              <a:t>." (1. </a:t>
            </a:r>
            <a:r>
              <a:rPr lang="en-US" sz="2800" spc="300" dirty="0" err="1">
                <a:effectLst>
                  <a:glow rad="165100">
                    <a:srgbClr val="180800"/>
                  </a:glow>
                </a:effectLst>
              </a:rPr>
              <a:t>Petrus</a:t>
            </a:r>
            <a:r>
              <a:rPr lang="en-US" sz="2800" spc="300" dirty="0">
                <a:effectLst>
                  <a:glow rad="165100">
                    <a:srgbClr val="180800"/>
                  </a:glow>
                </a:effectLst>
              </a:rPr>
              <a:t> 1:16) </a:t>
            </a:r>
          </a:p>
        </p:txBody>
      </p:sp>
      <p:sp>
        <p:nvSpPr>
          <p:cNvPr id="2" name="Rectangle 1"/>
          <p:cNvSpPr/>
          <p:nvPr/>
        </p:nvSpPr>
        <p:spPr>
          <a:xfrm>
            <a:off x="-14592" y="3276600"/>
            <a:ext cx="9144000" cy="1295400"/>
          </a:xfrm>
          <a:prstGeom prst="rect">
            <a:avLst/>
          </a:prstGeom>
        </p:spPr>
        <p:txBody>
          <a:bodyPr>
            <a:noAutofit/>
          </a:bodyPr>
          <a:lstStyle/>
          <a:p>
            <a:r>
              <a:rPr lang="en-US" sz="3200" b="1" dirty="0">
                <a:latin typeface="+mn-lt"/>
              </a:rPr>
              <a:t>Man </a:t>
            </a:r>
            <a:r>
              <a:rPr lang="en-US" sz="3200" b="1" dirty="0" smtClean="0">
                <a:latin typeface="+mn-lt"/>
              </a:rPr>
              <a:t>is Separated</a:t>
            </a:r>
            <a:r>
              <a:rPr lang="en-US" sz="2800" dirty="0">
                <a:latin typeface="+mn-lt"/>
              </a:rPr>
              <a:t/>
            </a:r>
            <a:br>
              <a:rPr lang="en-US" sz="2800" dirty="0">
                <a:latin typeface="+mn-lt"/>
              </a:rPr>
            </a:br>
            <a:r>
              <a:rPr lang="en-US" sz="2800" dirty="0">
                <a:latin typeface="+mn-lt"/>
              </a:rPr>
              <a:t>"For the wages of sin is death" (spiritual separation from God) (Romans 6:23). </a:t>
            </a:r>
          </a:p>
        </p:txBody>
      </p:sp>
      <p:sp>
        <p:nvSpPr>
          <p:cNvPr id="5" name="Title 1"/>
          <p:cNvSpPr txBox="1">
            <a:spLocks/>
          </p:cNvSpPr>
          <p:nvPr/>
        </p:nvSpPr>
        <p:spPr bwMode="auto">
          <a:xfrm>
            <a:off x="-14592" y="4953000"/>
            <a:ext cx="9144000" cy="1905000"/>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lnSpc>
                <a:spcPct val="100000"/>
              </a:lnSpc>
            </a:pPr>
            <a:r>
              <a:rPr lang="en-US" sz="3200" spc="300" dirty="0">
                <a:effectLst>
                  <a:glow rad="165100">
                    <a:srgbClr val="180800"/>
                  </a:glow>
                </a:effectLst>
              </a:rPr>
              <a:t>İNSAN AYRI DÜŞMÜŞTÜR </a:t>
            </a:r>
            <a:br>
              <a:rPr lang="en-US" sz="3200" spc="300" dirty="0">
                <a:effectLst>
                  <a:glow rad="165100">
                    <a:srgbClr val="180800"/>
                  </a:glow>
                </a:effectLst>
              </a:rPr>
            </a:br>
            <a:r>
              <a:rPr lang="en-US" sz="2800" spc="300" dirty="0">
                <a:effectLst>
                  <a:glow rad="165100">
                    <a:srgbClr val="180800"/>
                  </a:glow>
                </a:effectLst>
              </a:rPr>
              <a:t>"</a:t>
            </a:r>
            <a:r>
              <a:rPr lang="en-US" sz="2800" spc="300" dirty="0" err="1">
                <a:effectLst>
                  <a:glow rad="165100">
                    <a:srgbClr val="180800"/>
                  </a:glow>
                </a:effectLst>
              </a:rPr>
              <a:t>Günah'ın</a:t>
            </a:r>
            <a:r>
              <a:rPr lang="en-US" sz="2800" spc="300" dirty="0">
                <a:effectLst>
                  <a:glow rad="165100">
                    <a:srgbClr val="180800"/>
                  </a:glow>
                </a:effectLst>
              </a:rPr>
              <a:t> </a:t>
            </a:r>
            <a:r>
              <a:rPr lang="en-US" sz="2800" spc="300" dirty="0" err="1">
                <a:effectLst>
                  <a:glow rad="165100">
                    <a:srgbClr val="180800"/>
                  </a:glow>
                </a:effectLst>
              </a:rPr>
              <a:t>ücreti</a:t>
            </a:r>
            <a:r>
              <a:rPr lang="en-US" sz="2800" spc="300" dirty="0">
                <a:effectLst>
                  <a:glow rad="165100">
                    <a:srgbClr val="180800"/>
                  </a:glow>
                </a:effectLst>
              </a:rPr>
              <a:t> </a:t>
            </a:r>
            <a:r>
              <a:rPr lang="en-US" sz="2800" spc="300" dirty="0" err="1">
                <a:effectLst>
                  <a:glow rad="165100">
                    <a:srgbClr val="180800"/>
                  </a:glow>
                </a:effectLst>
              </a:rPr>
              <a:t>ölümdür</a:t>
            </a:r>
            <a:r>
              <a:rPr lang="en-US" sz="2800" spc="300" dirty="0">
                <a:effectLst>
                  <a:glow rad="165100">
                    <a:srgbClr val="180800"/>
                  </a:glow>
                </a:effectLst>
              </a:rPr>
              <a:t>..." (</a:t>
            </a:r>
            <a:r>
              <a:rPr lang="en-US" sz="2800" spc="300" dirty="0" err="1">
                <a:effectLst>
                  <a:glow rad="165100">
                    <a:srgbClr val="180800"/>
                  </a:glow>
                </a:effectLst>
              </a:rPr>
              <a:t>Tanrı'dan</a:t>
            </a:r>
            <a:r>
              <a:rPr lang="en-US" sz="2800" spc="300" dirty="0">
                <a:effectLst>
                  <a:glow rad="165100">
                    <a:srgbClr val="180800"/>
                  </a:glow>
                </a:effectLst>
              </a:rPr>
              <a:t> </a:t>
            </a:r>
            <a:r>
              <a:rPr lang="en-US" sz="2800" spc="300" dirty="0" err="1">
                <a:effectLst>
                  <a:glow rad="165100">
                    <a:srgbClr val="180800"/>
                  </a:glow>
                </a:effectLst>
              </a:rPr>
              <a:t>Ruhsal</a:t>
            </a:r>
            <a:r>
              <a:rPr lang="en-US" sz="2800" spc="300" dirty="0">
                <a:effectLst>
                  <a:glow rad="165100">
                    <a:srgbClr val="180800"/>
                  </a:glow>
                </a:effectLst>
              </a:rPr>
              <a:t> </a:t>
            </a:r>
            <a:r>
              <a:rPr lang="en-US" sz="2800" spc="300" dirty="0" err="1">
                <a:effectLst>
                  <a:glow rad="165100">
                    <a:srgbClr val="180800"/>
                  </a:glow>
                </a:effectLst>
              </a:rPr>
              <a:t>Kopuş</a:t>
            </a:r>
            <a:r>
              <a:rPr lang="en-US" sz="2800" spc="300" dirty="0">
                <a:effectLst>
                  <a:glow rad="165100">
                    <a:srgbClr val="180800"/>
                  </a:glow>
                </a:effectLst>
              </a:rPr>
              <a:t>) (</a:t>
            </a:r>
            <a:r>
              <a:rPr lang="en-US" sz="2800" spc="300" dirty="0" err="1">
                <a:effectLst>
                  <a:glow rad="165100">
                    <a:srgbClr val="180800"/>
                  </a:glow>
                </a:effectLst>
              </a:rPr>
              <a:t>Romalılar</a:t>
            </a:r>
            <a:r>
              <a:rPr lang="en-US" sz="2800" spc="300" dirty="0">
                <a:effectLst>
                  <a:glow rad="165100">
                    <a:srgbClr val="180800"/>
                  </a:glow>
                </a:effectLst>
              </a:rPr>
              <a:t> 6:23) </a:t>
            </a:r>
          </a:p>
        </p:txBody>
      </p:sp>
    </p:spTree>
    <p:extLst>
      <p:ext uri="{BB962C8B-B14F-4D97-AF65-F5344CB8AC3E}">
        <p14:creationId xmlns:p14="http://schemas.microsoft.com/office/powerpoint/2010/main" val="371449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962400"/>
            <a:ext cx="9144000" cy="2895599"/>
          </a:xfrm>
          <a:solidFill>
            <a:schemeClr val="bg1"/>
          </a:solidFill>
        </p:spPr>
        <p:txBody>
          <a:bodyPr/>
          <a:lstStyle/>
          <a:p>
            <a:pPr marL="0" indent="0">
              <a:buNone/>
            </a:pPr>
            <a:r>
              <a:rPr lang="en-US" dirty="0"/>
              <a:t>God is holy and man is sinful. A great gap separates the two. Man is continually trying to reach God and the abundant life through his own efforts - for example, good works, ethics, philosophy, etc. But despite all his efforts, man is not able to bridge this gap. </a:t>
            </a:r>
          </a:p>
          <a:p>
            <a:endParaRPr lang="en-US" dirty="0"/>
          </a:p>
        </p:txBody>
      </p:sp>
      <p:sp>
        <p:nvSpPr>
          <p:cNvPr id="6" name="AutoShape 4" descr="data:image/jpeg;base64,/9j/4AAQSkZJRgABAQAAAQABAAD/2wCEAAkGBhAPEBIUDxQUFBAQGB8UFRUTFRoXEBIQGRkYFhgZHBcXGykfHhkkGxcWHy8iLyc1LS4vFyo9NTIuNSYtLTUBCQoKBQUFDQUFDSkYEhgpKSkpKSkpKSkpKSkpKSkpKSkpKSkpKSkpKSkpKSkpKSkpKSkpKSkpKSkpKSkpKSkpKf/AABEIAGYAtgMBIgACEQEDEQH/xAAcAAEAAgIDAQAAAAAAAAAAAAAABQYHCAEDBAL/xABHEAACAQMCAgQJBgwFBQEAAAABAgMABBEFEiExBgcTURQVIjVBVGGT1CMyc3SUsggzQlJxcoGRs8LD0SVDU5KxNGJjhPAW/8QAFAEBAAAAAAAAAAAAAAAAAAAAAP/EABQRAQAAAAAAAAAAAAAAAAAAAAD/2gAMAwEAAhEDEQA/AMoahp8tpK1zZqXVzuubZf8AN75YhyE4HMcnA4+Vg1M6fqEVxEssLB43GVYfuIIPEEHIIPEEYNeiq9qGny2krXNmpdXO65tl/wA3vljHITgcxycDB44NBYaV59P1CK4iWWFg8bjKsP3EEHiCDkEHiCMGvRQKUpQRY19PDvA9j9p2PhG/yez7Pf2eOed2fZXns+l0Dm93hok05tkryFdnBe0JG0k4CkHiBzqI1PoybrWO0ljm8HWzEYkjleIdt2xbbmJwx8k57qirToRM9vrdsqyRLdyZgeRy+9ezUDLszMQWXBzxwaCcl6wkjhW4mtbuOybB8IZU2qjEBXaMSdoqHIOdvI1KXXSaOO6tLcKzG9V3jkUr2YWNQzE5bPEMuMA86rWoX17cWD2QsZVupYvB2ZtngSBl2GUSg4ZADuChd3DGBXzrGl3FpdaQ8NvNdR2EEsUhi2b8skSKflHXnsJ50Fnvek0cF5BbSq6m6B7GQ47F5FGTHnOQ+OIyOPors0HXlvVkeNHWNJGiV3xtm2HBdME5TOQD6cGq905sp9R0iTbayrc7g8UJZO3jkWQANlW2g7dx+d6atmnWqRQxpEnZxooVUxjYoHBcDuHCgjNW6VJBOtvFFLc3JXtDHAFzHETtDO8jKqgngOOTjlXcekSR20txdo9skOd4l2lgBjiOzZgQcgDB4nhzqv3lpdWGqTXccL3FpeRIkqw4NxDNFlVIQkbkIPHjkZ7hUPqPR/UNTg1LhNGsk0M1lHdHb+LAd1KhiVVmyOPpx3UFlPTsR9k1za3NvBOQqzSiPs0Z8bBIEkLJkkDiOZ44ru1Xpn2F34KlrcTy9kJ/keywIixTPlyLx3KRioTpHPdataGyFncQyXG1Z5JQogt0Dqzsr5+VPk+SF554kV23sE9rq/bx21xPAtitspi2EmUSs+CZHX8kjj3mgsvR7pHBfxs8G4bGMciSKUlilXmrKeR4g/tqUqrdCdEnie8ublFilv5RL2KsG7FFQIoZgMFzxY44cf01aaBSlKBUZreti2ChVMtxMdsMKnDyuOfH8lF5s54Ae0gFreti2CqqmW4mO2GFTh5HHM5/JRebOeAHtIB69E0QxFprhhLeTDEkgGEROYijB+bEvdzJ4niaBomiGItNcMJbyYYkkAwiJzEUYPzYl/eTxPGlS9KBSlKCEm6M4lkkt7ia37bBkSIRGJ5Bn5TbLG2HIwCRjO0Z48a58RXPr9z7u1+HqapQQviK59fufd2vw9PEVz6/c+7tfh6mqUEL4iufX7n3dr8PTxFc+v3Pu7X4epqlBC+Irn1+593a/D08RXPr9x7u1+HqapQQviK59fuPd2vw9PEVz6/c+7tfh6mqUEL4iufX7n3dr8PTxFc+v3Pu7X4epqlBC+Irn1+593a/D08RXPr9x7u1+HqapQQviK59fufd2vw9PEVz6/c+7tfh6mqUEL4iufX7n3dr8PTxFc+v3Pu7X4epqlBGaXoSwO8rO81xIArSy7d/ZjkihFVVTPHAAyTk5NSdKUClKUClKUClKonWf1nxaRFsj2yXsg+TjPEIOXaPj8nuHpx+k0F7pVR6uusODWLfcuEuYgBNFx8lj+UueaHBx3en226gVTNR62NOt9RSyeQbm4PLn5GKXhtRj3njk8hwz7Kp1u9b4tQ9pp7g3JyssqnIg9BUH/U/4/TWvjuSSSck8STzJoN4aVr91T9czW5S01J82+AkUzfOh7lc+mP0Z/Jx3cs/xSqwDKQVPEEHII9hFB9UpSgUpSgUrGvTDrutdPvY7dV7ZVbFy6H8UOWF/OccyP2c+WQdO1GK5iSWB1eKUbkZTkMv/wB6PRQemhNKwX1xdbZffZacxwMrPMuRkjIaNeHLvbPsoLjL126cuo+CE/JfMNzn5FZs42/q+jfnGfZxrIQOeVaPVlfqs64ZbNkttQZns8BEcjLW/dk8ynHHsA4cBig2LpXyjhgCDkEZBHIg19UClKUClKUFa6edI7myts2VtLc3MmVjEcbPHGRjy3KjkMjA9P7Ca1a6UWWoLMZNSjmSa4JfdOhVn5ZIyOQ4DuFblYrAf4Sn4+x+jk+8tBjrovpGrBkudNhuSUbyZYI2Zdw5qSBgjvBrZ/oN0gub22DXltLbXCeTIsiMiu2PnJu47T3eg8KrHUAP8HH00n8tZJoPC2h2pJJghJJySY0ySeJPKtRtejA1S4AACi6cAADaB2pGMcsVuPWnXSDztc/W3/jNQbbDQbX/AEIfdJ/au+4uIreIs5WOGJcknCoiD/gV3isb9ZnQrVtXPZQzQRWS8QhZ98rd74XHA8hQY76a9ed1LeI2nMY7a2bKgj/qDyJcfmEZAX9vOsx9A+sO11eANGwS4UfKwFh2iEcyBzZO5v38a1Z6SaE9hdTW0jK7wNtZkzsJwDwyAfTWS+i3Uvqsfg95Z3UEbMqyocvnDANgjZxGDgig2FrF3Wz07vIla00yG4aVhiWdIpCsYI+ajBcF/aOX6eWR9MM3ZJ4SEE+PL7Mkxlu9cgHB54r00GkV1BIjssqssgPlK4IcHnxB45q/9XnSXWNJkQpb3Utm53PD2UhRlbHlIdvBsYIPI+mo/rk893v6y/wkrZjoh5vs/oI/uLQe3TNQS5hSWMMFkGQHUo47wytxBB4Yrt8FT81f9o/tXbSg02Yf4n/7P9Wtw/BI/wAxf9o/tWnj+cz9a/q1uQKDkClKUClKUClKUCsB/hK/j7H6OT7y1nysB/hK/j7H6OT7y0Fz/B/8zj6aT+Wsk1jb8H/zOPppP5ayTQK066Qedrn62/8AGatxa066Qedrn62/8ZqDcQVya4Fcmg1I61fPN/8AS/yitnuhfm2y+rx/cWtYetXzzf8A0v8AKK2e6F+bbL6vH9xaCZpSlBqh1x+e739Zf4SVsx0Q832f0Ef3FrWfrj893v6y/wAJK2Y6Ieb7P6CP7i0EvSlKDTZ/OZ+tf1a3IFabv5zP1r+rW5AoOaUpQKUpQK+ZZVUFmIVVGSScAAcSSTyGKSyqilmIVVGSScKFHEkk8hiq1HG2qsHkBXTlOY4yMNesOIdweUHpVD8/meGAQ7LW/vb0mS1aKG04CJpoGkluOeZABKm2M8NuRk8+AIqudNOqiXWHia7u1UwgqvY220YYgnO6Zu4VkalBS+iXQa60q38HtruMx7i+ZbUs+5sZ4rOoxw7qmfA9S9at/sb/ABNTdUXpzplwbmKcxPeWMUTJLaxylJUkLbu2VQR2h2gLtznhw50E/wCB6l61b/Y3+JrHV3+D2ktw87XrdpJIZTiAbN7MXOAZM4ye+rJcXsE66E9qzm3kuPI3M28xi3mYKxzk4ZFzkn5vHNR15f3NhqOoXcReWzjkiW6txlikRgRzPHx4MpZiV5EH2UFy8C1L1q3+xv8AE08D1L1q3+xv8TVF1aVToF/JAxw907I6SMMp4WqJtYHgvZhQMcMVI61pq2tjajY9uJNQtzIjXLy7FMqRt8qWztKLkjPDJoIjXuoMX1zLcTXjCWdtzBIAEzy4AyE44d9XfTNDv7eGKGO6gKQoI1LWjFiqgKMkXIGcDurq1LzzY8TxtrgkZO0lWg2nbnGRvbjj0119A28rVNxJ238qgsScKEiIAJPAAseHtoJPwPUvWrb7G/xVceB6l61b/Y3+JqWupQiOzEAKpJJ5AAZOaw/0Z1q7srU2ju5uNSihmsSxLEPcAJKAx5CM/KY9A/TQe3pH1EeMLqW5nvCJZiCwjtwEGFCjAMpPID01ddO0W/t4Y4kuoCkKCNd1oxbaoCjJFyBnA7qiugmrRWmkzGaRyuny3EcjSHMuI5XZQcnO4oycPaPZUN1fatPBfGK7W6TxinagXSFEF+pZ5Y4sn5nZlcD/ALDQXbwPUvWrf7G/xNPA9S9at/sb/E1S77Vbmx1TUbqPdLaQmBLmAZJSJ4Q3bxjPzlb5wxxDHuqy9XrxvDcvEdyPdzlWDFgY+0OzBJ5YxigpB/B5Tt+28NbtN/a/iBt37t3LtOWfbWRvAtS9at/sb/FVN0oIK21iaCZYL7Z8scQTxqUhlfGTEyszbJeBIG4hhy4gip2vPqGnxXETRTKHjcYIP7wQRxBBwQRxBGRUNp+oS2kqW14xdXO22uW/ze6KU8hOByPJwMjjkUFhpSlBVk/xSeZZOFlZymJovTc3CYJMno7FcjCflHi3AbatNKUClKUCofVOilvcydpJ2qsV2P2U8sSyRjOFcROAw8o+3244UpQdv/5y1xbAR7VsjugVGZEjbaU+apAPksw455nvrttNGhilmlQMJLkhpSXdlZgoUHazFR5IA4Acq5pQeI9DrPwRrTs8WrsXMau6jc0nanDIwYDfxwDj9lezVtFgu4WguUEkL81bPo4g5ByCDxznNc0oI3Sug9naypNGshnRTGJZJ5ZJDGQAVO9yCPJGBjA9GK636vdPM7TGJzI8nbN8vP2bS5DZMfabDxA4bccOVcUoJy/sUnieKUExyqUcBmUlGGCNykEZHca8x6PW262YoC1kCICSSYwV7M8SST5PDia4pQeSboTYvFLE0bdlcTeEyKJpQHnyDu4Pyyqnby4cq9mqdH7e6MJnQs1s4liId1KSjkcowz+g5FKUH3baLDHLPKintLnb2pLsytsXYvksxVcLw4AV86LoUFlGY7ZdkRdpNg+arOdzBR6Fz6PRSlBIUpSgV59Q0+K4iaKZQ8bjDKf3ggjiCDggjiCMilKCG0TUJYrl7GdjK0cYmimPz3ty2wCT/wAoIxuHBhx4HhSlK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Therese\Desktop\HolyGod_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937"/>
            <a:ext cx="5715001"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691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data:image/jpeg;base64,/9j/4AAQSkZJRgABAQAAAQABAAD/2wCEAAkGBhAPEBIUDxQUFBAQGB8UFRUTFRoXEBIQGRkYFhgZHBcXGykfHhkkGxcWHy8iLyc1LS4vFyo9NTIuNSYtLTUBCQoKBQUFDQUFDSkYEhgpKSkpKSkpKSkpKSkpKSkpKSkpKSkpKSkpKSkpKSkpKSkpKSkpKSkpKSkpKSkpKSkpKf/AABEIAGYAtgMBIgACEQEDEQH/xAAcAAEAAgIDAQAAAAAAAAAAAAAABQYHCAEDBAL/xABHEAACAQMCAgQJBgwFBQEAAAABAgMABBEFEiExBgcTURQVIjVBVGGT1CMyc3SUsggzQlJxcoGRs8LD0SVDU5KxNGJjhPAW/8QAFAEBAAAAAAAAAAAAAAAAAAAAAP/EABQRAQAAAAAAAAAAAAAAAAAAAAD/2gAMAwEAAhEDEQA/AMoahp8tpK1zZqXVzuubZf8AN75YhyE4HMcnA4+Vg1M6fqEVxEssLB43GVYfuIIPEEHIIPEEYNeiq9qGny2krXNmpdXO65tl/wA3vljHITgcxycDB44NBYaV59P1CK4iWWFg8bjKsP3EEHiCDkEHiCMGvRQKUpQRY19PDvA9j9p2PhG/yez7Pf2eOed2fZXns+l0Dm93hok05tkryFdnBe0JG0k4CkHiBzqI1PoybrWO0ljm8HWzEYkjleIdt2xbbmJwx8k57qirToRM9vrdsqyRLdyZgeRy+9ezUDLszMQWXBzxwaCcl6wkjhW4mtbuOybB8IZU2qjEBXaMSdoqHIOdvI1KXXSaOO6tLcKzG9V3jkUr2YWNQzE5bPEMuMA86rWoX17cWD2QsZVupYvB2ZtngSBl2GUSg4ZADuChd3DGBXzrGl3FpdaQ8NvNdR2EEsUhi2b8skSKflHXnsJ50Fnvek0cF5BbSq6m6B7GQ47F5FGTHnOQ+OIyOPors0HXlvVkeNHWNJGiV3xtm2HBdME5TOQD6cGq905sp9R0iTbayrc7g8UJZO3jkWQANlW2g7dx+d6atmnWqRQxpEnZxooVUxjYoHBcDuHCgjNW6VJBOtvFFLc3JXtDHAFzHETtDO8jKqgngOOTjlXcekSR20txdo9skOd4l2lgBjiOzZgQcgDB4nhzqv3lpdWGqTXccL3FpeRIkqw4NxDNFlVIQkbkIPHjkZ7hUPqPR/UNTg1LhNGsk0M1lHdHb+LAd1KhiVVmyOPpx3UFlPTsR9k1za3NvBOQqzSiPs0Z8bBIEkLJkkDiOZ44ru1Xpn2F34KlrcTy9kJ/keywIixTPlyLx3KRioTpHPdataGyFncQyXG1Z5JQogt0Dqzsr5+VPk+SF554kV23sE9rq/bx21xPAtitspi2EmUSs+CZHX8kjj3mgsvR7pHBfxs8G4bGMciSKUlilXmrKeR4g/tqUqrdCdEnie8ublFilv5RL2KsG7FFQIoZgMFzxY44cf01aaBSlKBUZreti2ChVMtxMdsMKnDyuOfH8lF5s54Ae0gFreti2CqqmW4mO2GFTh5HHM5/JRebOeAHtIB69E0QxFprhhLeTDEkgGEROYijB+bEvdzJ4niaBomiGItNcMJbyYYkkAwiJzEUYPzYl/eTxPGlS9KBSlKCEm6M4lkkt7ia37bBkSIRGJ5Bn5TbLG2HIwCRjO0Z48a58RXPr9z7u1+HqapQQviK59fufd2vw9PEVz6/c+7tfh6mqUEL4iufX7n3dr8PTxFc+v3Pu7X4epqlBC+Irn1+593a/D08RXPr9x7u1+HqapQQviK59fuPd2vw9PEVz6/c+7tfh6mqUEL4iufX7n3dr8PTxFc+v3Pu7X4epqlBC+Irn1+593a/D08RXPr9x7u1+HqapQQviK59fufd2vw9PEVz6/c+7tfh6mqUEL4iufX7n3dr8PTxFc+v3Pu7X4epqlBGaXoSwO8rO81xIArSy7d/ZjkihFVVTPHAAyTk5NSdKUClKUClKUClKonWf1nxaRFsj2yXsg+TjPEIOXaPj8nuHpx+k0F7pVR6uusODWLfcuEuYgBNFx8lj+UueaHBx3en226gVTNR62NOt9RSyeQbm4PLn5GKXhtRj3njk8hwz7Kp1u9b4tQ9pp7g3JyssqnIg9BUH/U/4/TWvjuSSSck8STzJoN4aVr91T9czW5S01J82+AkUzfOh7lc+mP0Z/Jx3cs/xSqwDKQVPEEHII9hFB9UpSgUpSgUrGvTDrutdPvY7dV7ZVbFy6H8UOWF/OccyP2c+WQdO1GK5iSWB1eKUbkZTkMv/wB6PRQemhNKwX1xdbZffZacxwMrPMuRkjIaNeHLvbPsoLjL126cuo+CE/JfMNzn5FZs42/q+jfnGfZxrIQOeVaPVlfqs64ZbNkttQZns8BEcjLW/dk8ynHHsA4cBig2LpXyjhgCDkEZBHIg19UClKUClKUFa6edI7myts2VtLc3MmVjEcbPHGRjy3KjkMjA9P7Ca1a6UWWoLMZNSjmSa4JfdOhVn5ZIyOQ4DuFblYrAf4Sn4+x+jk+8tBjrovpGrBkudNhuSUbyZYI2Zdw5qSBgjvBrZ/oN0gub22DXltLbXCeTIsiMiu2PnJu47T3eg8KrHUAP8HH00n8tZJoPC2h2pJJghJJySY0ySeJPKtRtejA1S4AACi6cAADaB2pGMcsVuPWnXSDztc/W3/jNQbbDQbX/AEIfdJ/au+4uIreIs5WOGJcknCoiD/gV3isb9ZnQrVtXPZQzQRWS8QhZ98rd74XHA8hQY76a9ed1LeI2nMY7a2bKgj/qDyJcfmEZAX9vOsx9A+sO11eANGwS4UfKwFh2iEcyBzZO5v38a1Z6SaE9hdTW0jK7wNtZkzsJwDwyAfTWS+i3Uvqsfg95Z3UEbMqyocvnDANgjZxGDgig2FrF3Wz07vIla00yG4aVhiWdIpCsYI+ajBcF/aOX6eWR9MM3ZJ4SEE+PL7Mkxlu9cgHB54r00GkV1BIjssqssgPlK4IcHnxB45q/9XnSXWNJkQpb3Utm53PD2UhRlbHlIdvBsYIPI+mo/rk893v6y/wkrZjoh5vs/oI/uLQe3TNQS5hSWMMFkGQHUo47wytxBB4Yrt8FT81f9o/tXbSg02Yf4n/7P9Wtw/BI/wAxf9o/tWnj+cz9a/q1uQKDkClKUClKUClKUCsB/hK/j7H6OT7y1nysB/hK/j7H6OT7y0Fz/B/8zj6aT+Wsk1jb8H/zOPppP5ayTQK066Qedrn62/8AGatxa066Qedrn62/8ZqDcQVya4Fcmg1I61fPN/8AS/yitnuhfm2y+rx/cWtYetXzzf8A0v8AKK2e6F+bbL6vH9xaCZpSlBqh1x+e739Zf4SVsx0Q832f0Ef3FrWfrj893v6y/wAJK2Y6Ieb7P6CP7i0EvSlKDTZ/OZ+tf1a3IFabv5zP1r+rW5AoOaUpQKUpQK+ZZVUFmIVVGSScAAcSSTyGKSyqilmIVVGSScKFHEkk8hiq1HG2qsHkBXTlOY4yMNesOIdweUHpVD8/meGAQ7LW/vb0mS1aKG04CJpoGkluOeZABKm2M8NuRk8+AIqudNOqiXWHia7u1UwgqvY220YYgnO6Zu4VkalBS+iXQa60q38HtruMx7i+ZbUs+5sZ4rOoxw7qmfA9S9at/sb/ABNTdUXpzplwbmKcxPeWMUTJLaxylJUkLbu2VQR2h2gLtznhw50E/wCB6l61b/Y3+JrHV3+D2ktw87XrdpJIZTiAbN7MXOAZM4ye+rJcXsE66E9qzm3kuPI3M28xi3mYKxzk4ZFzkn5vHNR15f3NhqOoXcReWzjkiW6txlikRgRzPHx4MpZiV5EH2UFy8C1L1q3+xv8AE08D1L1q3+xv8TVF1aVToF/JAxw907I6SMMp4WqJtYHgvZhQMcMVI61pq2tjajY9uJNQtzIjXLy7FMqRt8qWztKLkjPDJoIjXuoMX1zLcTXjCWdtzBIAEzy4AyE44d9XfTNDv7eGKGO6gKQoI1LWjFiqgKMkXIGcDurq1LzzY8TxtrgkZO0lWg2nbnGRvbjj0119A28rVNxJ238qgsScKEiIAJPAAseHtoJPwPUvWrb7G/xVceB6l61b/Y3+JqWupQiOzEAKpJJ5AAZOaw/0Z1q7srU2ju5uNSihmsSxLEPcAJKAx5CM/KY9A/TQe3pH1EeMLqW5nvCJZiCwjtwEGFCjAMpPID01ddO0W/t4Y4kuoCkKCNd1oxbaoCjJFyBnA7qiugmrRWmkzGaRyuny3EcjSHMuI5XZQcnO4oycPaPZUN1fatPBfGK7W6TxinagXSFEF+pZ5Y4sn5nZlcD/ALDQXbwPUvWrf7G/xNPA9S9at/sb/E1S77Vbmx1TUbqPdLaQmBLmAZJSJ4Q3bxjPzlb5wxxDHuqy9XrxvDcvEdyPdzlWDFgY+0OzBJ5YxigpB/B5Tt+28NbtN/a/iBt37t3LtOWfbWRvAtS9at/sb/FVN0oIK21iaCZYL7Z8scQTxqUhlfGTEyszbJeBIG4hhy4gip2vPqGnxXETRTKHjcYIP7wQRxBBwQRxBGRUNp+oS2kqW14xdXO22uW/ze6KU8hOByPJwMjjkUFhpSlBVk/xSeZZOFlZymJovTc3CYJMno7FcjCflHi3AbatNKUClKUCofVOilvcydpJ2qsV2P2U8sSyRjOFcROAw8o+3244UpQdv/5y1xbAR7VsjugVGZEjbaU+apAPksw455nvrttNGhilmlQMJLkhpSXdlZgoUHazFR5IA4Acq5pQeI9DrPwRrTs8WrsXMau6jc0nanDIwYDfxwDj9lezVtFgu4WguUEkL81bPo4g5ByCDxznNc0oI3Sug9naypNGshnRTGJZJ5ZJDGQAVO9yCPJGBjA9GK636vdPM7TGJzI8nbN8vP2bS5DZMfabDxA4bccOVcUoJy/sUnieKUExyqUcBmUlGGCNykEZHca8x6PW262YoC1kCICSSYwV7M8SST5PDia4pQeSboTYvFLE0bdlcTeEyKJpQHnyDu4Pyyqnby4cq9mqdH7e6MJnQs1s4liId1KSjkcowz+g5FKUH3baLDHLPKintLnb2pLsytsXYvksxVcLw4AV86LoUFlGY7ZdkRdpNg+arOdzBR6Fz6PRSlBIUpSgV59Q0+K4iaKZQ8bjDKf3ggjiCDggjiCMilKCG0TUJYrl7GdjK0cYmimPz3ty2wCT/wAoIxuHBhx4HhSlK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bwMode="auto">
          <a:xfrm>
            <a:off x="1" y="3962400"/>
            <a:ext cx="9144000" cy="2895600"/>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r>
              <a:rPr lang="en-US" sz="2800" spc="300" dirty="0" err="1">
                <a:effectLst>
                  <a:glow rad="165100">
                    <a:srgbClr val="180800"/>
                  </a:glow>
                </a:effectLst>
              </a:rPr>
              <a:t>Yukarıdaki</a:t>
            </a:r>
            <a:r>
              <a:rPr lang="en-US" sz="2800" spc="300" dirty="0">
                <a:effectLst>
                  <a:glow rad="165100">
                    <a:srgbClr val="180800"/>
                  </a:glow>
                </a:effectLst>
              </a:rPr>
              <a:t> </a:t>
            </a:r>
            <a:r>
              <a:rPr lang="en-US" sz="2800" spc="300" dirty="0" err="1">
                <a:effectLst>
                  <a:glow rad="165100">
                    <a:srgbClr val="180800"/>
                  </a:glow>
                </a:effectLst>
              </a:rPr>
              <a:t>çizim</a:t>
            </a:r>
            <a:r>
              <a:rPr lang="en-US" sz="2800" spc="300" dirty="0">
                <a:effectLst>
                  <a:glow rad="165100">
                    <a:srgbClr val="180800"/>
                  </a:glow>
                </a:effectLst>
              </a:rPr>
              <a:t> </a:t>
            </a:r>
            <a:r>
              <a:rPr lang="en-US" sz="2800" spc="300" dirty="0" err="1">
                <a:effectLst>
                  <a:glow rad="165100">
                    <a:srgbClr val="180800"/>
                  </a:glow>
                </a:effectLst>
              </a:rPr>
              <a:t>kutsal</a:t>
            </a:r>
            <a:r>
              <a:rPr lang="en-US" sz="2800" spc="300" dirty="0">
                <a:effectLst>
                  <a:glow rad="165100">
                    <a:srgbClr val="180800"/>
                  </a:glow>
                </a:effectLst>
              </a:rPr>
              <a:t> </a:t>
            </a:r>
            <a:r>
              <a:rPr lang="en-US" sz="2800" spc="300" dirty="0" err="1">
                <a:effectLst>
                  <a:glow rad="165100">
                    <a:srgbClr val="180800"/>
                  </a:glow>
                </a:effectLst>
              </a:rPr>
              <a:t>olan</a:t>
            </a:r>
            <a:r>
              <a:rPr lang="en-US" sz="2800" spc="300" dirty="0">
                <a:effectLst>
                  <a:glow rad="165100">
                    <a:srgbClr val="180800"/>
                  </a:glow>
                </a:effectLst>
              </a:rPr>
              <a:t> </a:t>
            </a:r>
            <a:r>
              <a:rPr lang="en-US" sz="2800" spc="300" dirty="0" err="1">
                <a:effectLst>
                  <a:glow rad="165100">
                    <a:srgbClr val="180800"/>
                  </a:glow>
                </a:effectLst>
              </a:rPr>
              <a:t>Tanrı</a:t>
            </a:r>
            <a:r>
              <a:rPr lang="en-US" sz="2800" spc="300" dirty="0">
                <a:effectLst>
                  <a:glow rad="165100">
                    <a:srgbClr val="180800"/>
                  </a:glow>
                </a:effectLst>
              </a:rPr>
              <a:t> </a:t>
            </a:r>
            <a:r>
              <a:rPr lang="en-US" sz="2800" spc="300" dirty="0" err="1">
                <a:effectLst>
                  <a:glow rad="165100">
                    <a:srgbClr val="180800"/>
                  </a:glow>
                </a:effectLst>
              </a:rPr>
              <a:t>ile</a:t>
            </a:r>
            <a:r>
              <a:rPr lang="en-US" sz="2800" spc="300" dirty="0">
                <a:effectLst>
                  <a:glow rad="165100">
                    <a:srgbClr val="180800"/>
                  </a:glow>
                </a:effectLst>
              </a:rPr>
              <a:t> </a:t>
            </a:r>
            <a:r>
              <a:rPr lang="en-US" sz="2800" spc="300" dirty="0" err="1">
                <a:effectLst>
                  <a:glow rad="165100">
                    <a:srgbClr val="180800"/>
                  </a:glow>
                </a:effectLst>
              </a:rPr>
              <a:t>günahlı</a:t>
            </a:r>
            <a:r>
              <a:rPr lang="en-US" sz="2800" spc="300" dirty="0">
                <a:effectLst>
                  <a:glow rad="165100">
                    <a:srgbClr val="180800"/>
                  </a:glow>
                </a:effectLst>
              </a:rPr>
              <a:t> </a:t>
            </a:r>
            <a:r>
              <a:rPr lang="en-US" sz="2800" spc="300" dirty="0" err="1">
                <a:effectLst>
                  <a:glow rad="165100">
                    <a:srgbClr val="180800"/>
                  </a:glow>
                </a:effectLst>
              </a:rPr>
              <a:t>insanın</a:t>
            </a:r>
            <a:r>
              <a:rPr lang="en-US" sz="2800" spc="300" dirty="0">
                <a:effectLst>
                  <a:glow rad="165100">
                    <a:srgbClr val="180800"/>
                  </a:glow>
                </a:effectLst>
              </a:rPr>
              <a:t> </a:t>
            </a:r>
            <a:r>
              <a:rPr lang="en-US" sz="2800" spc="300" dirty="0" err="1">
                <a:effectLst>
                  <a:glow rad="165100">
                    <a:srgbClr val="180800"/>
                  </a:glow>
                </a:effectLst>
              </a:rPr>
              <a:t>konumunu</a:t>
            </a:r>
            <a:r>
              <a:rPr lang="en-US" sz="2800" spc="300" dirty="0">
                <a:effectLst>
                  <a:glow rad="165100">
                    <a:srgbClr val="180800"/>
                  </a:glow>
                </a:effectLst>
              </a:rPr>
              <a:t> </a:t>
            </a:r>
            <a:r>
              <a:rPr lang="en-US" sz="2800" spc="300" dirty="0" err="1">
                <a:effectLst>
                  <a:glow rad="165100">
                    <a:srgbClr val="180800"/>
                  </a:glow>
                </a:effectLst>
              </a:rPr>
              <a:t>göstermektedir</a:t>
            </a:r>
            <a:r>
              <a:rPr lang="en-US" sz="2800" spc="300" dirty="0">
                <a:effectLst>
                  <a:glow rad="165100">
                    <a:srgbClr val="180800"/>
                  </a:glow>
                </a:effectLst>
              </a:rPr>
              <a:t>. </a:t>
            </a:r>
            <a:r>
              <a:rPr lang="en-US" sz="2800" spc="300" dirty="0" err="1">
                <a:effectLst>
                  <a:glow rad="165100">
                    <a:srgbClr val="180800"/>
                  </a:glow>
                </a:effectLst>
              </a:rPr>
              <a:t>Arada</a:t>
            </a:r>
            <a:r>
              <a:rPr lang="en-US" sz="2800" spc="300" dirty="0">
                <a:effectLst>
                  <a:glow rad="165100">
                    <a:srgbClr val="180800"/>
                  </a:glow>
                </a:effectLst>
              </a:rPr>
              <a:t> </a:t>
            </a:r>
            <a:r>
              <a:rPr lang="en-US" sz="2800" spc="300" dirty="0" err="1">
                <a:effectLst>
                  <a:glow rad="165100">
                    <a:srgbClr val="180800"/>
                  </a:glow>
                </a:effectLst>
              </a:rPr>
              <a:t>büyük</a:t>
            </a:r>
            <a:r>
              <a:rPr lang="en-US" sz="2800" spc="300" dirty="0">
                <a:effectLst>
                  <a:glow rad="165100">
                    <a:srgbClr val="180800"/>
                  </a:glow>
                </a:effectLst>
              </a:rPr>
              <a:t> </a:t>
            </a:r>
            <a:r>
              <a:rPr lang="en-US" sz="2800" spc="300" dirty="0" err="1">
                <a:effectLst>
                  <a:glow rad="165100">
                    <a:srgbClr val="180800"/>
                  </a:glow>
                </a:effectLst>
              </a:rPr>
              <a:t>bir</a:t>
            </a:r>
            <a:r>
              <a:rPr lang="en-US" sz="2800" spc="300" dirty="0">
                <a:effectLst>
                  <a:glow rad="165100">
                    <a:srgbClr val="180800"/>
                  </a:glow>
                </a:effectLst>
              </a:rPr>
              <a:t> </a:t>
            </a:r>
            <a:r>
              <a:rPr lang="en-US" sz="2800" spc="300" dirty="0" err="1">
                <a:effectLst>
                  <a:glow rad="165100">
                    <a:srgbClr val="180800"/>
                  </a:glow>
                </a:effectLst>
              </a:rPr>
              <a:t>boşluk</a:t>
            </a:r>
            <a:r>
              <a:rPr lang="en-US" sz="2800" spc="300" dirty="0">
                <a:effectLst>
                  <a:glow rad="165100">
                    <a:srgbClr val="180800"/>
                  </a:glow>
                </a:effectLst>
              </a:rPr>
              <a:t> </a:t>
            </a:r>
            <a:r>
              <a:rPr lang="en-US" sz="2800" spc="300" dirty="0" err="1">
                <a:effectLst>
                  <a:glow rad="165100">
                    <a:srgbClr val="180800"/>
                  </a:glow>
                </a:effectLst>
              </a:rPr>
              <a:t>göze</a:t>
            </a:r>
            <a:r>
              <a:rPr lang="en-US" sz="2800" spc="300" dirty="0">
                <a:effectLst>
                  <a:glow rad="165100">
                    <a:srgbClr val="180800"/>
                  </a:glow>
                </a:effectLst>
              </a:rPr>
              <a:t> </a:t>
            </a:r>
            <a:r>
              <a:rPr lang="en-US" sz="2800" spc="300" dirty="0" err="1">
                <a:effectLst>
                  <a:glow rad="165100">
                    <a:srgbClr val="180800"/>
                  </a:glow>
                </a:effectLst>
              </a:rPr>
              <a:t>çarpmaktadır</a:t>
            </a:r>
            <a:r>
              <a:rPr lang="en-US" sz="2800" spc="300" dirty="0">
                <a:effectLst>
                  <a:glow rad="165100">
                    <a:srgbClr val="180800"/>
                  </a:glow>
                </a:effectLst>
              </a:rPr>
              <a:t>. </a:t>
            </a:r>
          </a:p>
          <a:p>
            <a:pPr algn="l"/>
            <a:endParaRPr lang="en-US" sz="2800" spc="300" dirty="0">
              <a:effectLst>
                <a:glow rad="165100">
                  <a:srgbClr val="180800"/>
                </a:glow>
              </a:effectLst>
            </a:endParaRPr>
          </a:p>
          <a:p>
            <a:pPr algn="l"/>
            <a:r>
              <a:rPr lang="en-US" sz="2800" spc="300" dirty="0" err="1">
                <a:effectLst>
                  <a:glow rad="165100">
                    <a:srgbClr val="180800"/>
                  </a:glow>
                </a:effectLst>
              </a:rPr>
              <a:t>Oklar</a:t>
            </a:r>
            <a:r>
              <a:rPr lang="en-US" sz="2800" spc="300" dirty="0">
                <a:effectLst>
                  <a:glow rad="165100">
                    <a:srgbClr val="180800"/>
                  </a:glow>
                </a:effectLst>
              </a:rPr>
              <a:t> </a:t>
            </a:r>
            <a:r>
              <a:rPr lang="en-US" sz="2800" spc="300" dirty="0" err="1">
                <a:effectLst>
                  <a:glow rad="165100">
                    <a:srgbClr val="180800"/>
                  </a:glow>
                </a:effectLst>
              </a:rPr>
              <a:t>ise</a:t>
            </a:r>
            <a:r>
              <a:rPr lang="en-US" sz="2800" spc="300" dirty="0">
                <a:effectLst>
                  <a:glow rad="165100">
                    <a:srgbClr val="180800"/>
                  </a:glow>
                </a:effectLst>
              </a:rPr>
              <a:t> </a:t>
            </a:r>
            <a:r>
              <a:rPr lang="en-US" sz="2800" spc="300" dirty="0" err="1">
                <a:effectLst>
                  <a:glow rad="165100">
                    <a:srgbClr val="180800"/>
                  </a:glow>
                </a:effectLst>
              </a:rPr>
              <a:t>günahlı</a:t>
            </a:r>
            <a:r>
              <a:rPr lang="en-US" sz="2800" spc="300" dirty="0">
                <a:effectLst>
                  <a:glow rad="165100">
                    <a:srgbClr val="180800"/>
                  </a:glow>
                </a:effectLst>
              </a:rPr>
              <a:t> </a:t>
            </a:r>
            <a:r>
              <a:rPr lang="en-US" sz="2800" spc="300" dirty="0" err="1">
                <a:effectLst>
                  <a:glow rad="165100">
                    <a:srgbClr val="180800"/>
                  </a:glow>
                </a:effectLst>
              </a:rPr>
              <a:t>insanın</a:t>
            </a:r>
            <a:r>
              <a:rPr lang="en-US" sz="2800" spc="300" dirty="0">
                <a:effectLst>
                  <a:glow rad="165100">
                    <a:srgbClr val="180800"/>
                  </a:glow>
                </a:effectLst>
              </a:rPr>
              <a:t> </a:t>
            </a:r>
            <a:r>
              <a:rPr lang="en-US" sz="2800" spc="300" dirty="0" err="1">
                <a:effectLst>
                  <a:glow rad="165100">
                    <a:srgbClr val="180800"/>
                  </a:glow>
                </a:effectLst>
              </a:rPr>
              <a:t>Tanrı'ya</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O'nun</a:t>
            </a:r>
            <a:r>
              <a:rPr lang="en-US" sz="2800" spc="300" dirty="0">
                <a:effectLst>
                  <a:glow rad="165100">
                    <a:srgbClr val="180800"/>
                  </a:glow>
                </a:effectLst>
              </a:rPr>
              <a:t> </a:t>
            </a:r>
            <a:r>
              <a:rPr lang="en-US" sz="2800" spc="300" dirty="0" err="1">
                <a:effectLst>
                  <a:glow rad="165100">
                    <a:srgbClr val="180800"/>
                  </a:glow>
                </a:effectLst>
              </a:rPr>
              <a:t>bize</a:t>
            </a:r>
            <a:r>
              <a:rPr lang="en-US" sz="2800" spc="300" dirty="0">
                <a:effectLst>
                  <a:glow rad="165100">
                    <a:srgbClr val="180800"/>
                  </a:glow>
                </a:effectLst>
              </a:rPr>
              <a:t> </a:t>
            </a:r>
            <a:r>
              <a:rPr lang="en-US" sz="2800" spc="300" dirty="0" err="1">
                <a:effectLst>
                  <a:glow rad="165100">
                    <a:srgbClr val="180800"/>
                  </a:glow>
                </a:effectLst>
              </a:rPr>
              <a:t>sunduğu</a:t>
            </a:r>
            <a:r>
              <a:rPr lang="en-US" sz="2800" spc="300" dirty="0">
                <a:effectLst>
                  <a:glow rad="165100">
                    <a:srgbClr val="180800"/>
                  </a:glow>
                </a:effectLst>
              </a:rPr>
              <a:t> </a:t>
            </a:r>
            <a:r>
              <a:rPr lang="en-US" sz="2800" spc="300" dirty="0" err="1">
                <a:effectLst>
                  <a:glow rad="165100">
                    <a:srgbClr val="180800"/>
                  </a:glow>
                </a:effectLst>
              </a:rPr>
              <a:t>bol</a:t>
            </a:r>
            <a:r>
              <a:rPr lang="en-US" sz="2800" spc="300" dirty="0">
                <a:effectLst>
                  <a:glow rad="165100">
                    <a:srgbClr val="180800"/>
                  </a:glow>
                </a:effectLst>
              </a:rPr>
              <a:t> </a:t>
            </a:r>
            <a:r>
              <a:rPr lang="en-US" sz="2800" spc="300" dirty="0" err="1">
                <a:effectLst>
                  <a:glow rad="165100">
                    <a:srgbClr val="180800"/>
                  </a:glow>
                </a:effectLst>
              </a:rPr>
              <a:t>yaşama</a:t>
            </a:r>
            <a:r>
              <a:rPr lang="en-US" sz="2800" spc="300" dirty="0">
                <a:effectLst>
                  <a:glow rad="165100">
                    <a:srgbClr val="180800"/>
                  </a:glow>
                </a:effectLst>
              </a:rPr>
              <a:t> </a:t>
            </a:r>
            <a:r>
              <a:rPr lang="en-US" sz="2800" spc="300" dirty="0" err="1">
                <a:effectLst>
                  <a:glow rad="165100">
                    <a:srgbClr val="180800"/>
                  </a:glow>
                </a:effectLst>
              </a:rPr>
              <a:t>ulaşmak</a:t>
            </a:r>
            <a:r>
              <a:rPr lang="en-US" sz="2800" spc="300" dirty="0">
                <a:effectLst>
                  <a:glow rad="165100">
                    <a:srgbClr val="180800"/>
                  </a:glow>
                </a:effectLst>
              </a:rPr>
              <a:t> </a:t>
            </a:r>
            <a:r>
              <a:rPr lang="en-US" sz="2800" spc="300" dirty="0" err="1">
                <a:effectLst>
                  <a:glow rad="165100">
                    <a:srgbClr val="180800"/>
                  </a:glow>
                </a:effectLst>
              </a:rPr>
              <a:t>için</a:t>
            </a:r>
            <a:r>
              <a:rPr lang="en-US" sz="2800" spc="300" dirty="0">
                <a:effectLst>
                  <a:glow rad="165100">
                    <a:srgbClr val="180800"/>
                  </a:glow>
                </a:effectLst>
              </a:rPr>
              <a:t> </a:t>
            </a:r>
            <a:r>
              <a:rPr lang="en-US" sz="2800" spc="300" dirty="0" err="1">
                <a:effectLst>
                  <a:glow rad="165100">
                    <a:srgbClr val="180800"/>
                  </a:glow>
                </a:effectLst>
              </a:rPr>
              <a:t>gösterdiği</a:t>
            </a:r>
            <a:r>
              <a:rPr lang="en-US" sz="2800" spc="300" dirty="0">
                <a:effectLst>
                  <a:glow rad="165100">
                    <a:srgbClr val="180800"/>
                  </a:glow>
                </a:effectLst>
              </a:rPr>
              <a:t> </a:t>
            </a:r>
            <a:r>
              <a:rPr lang="en-US" sz="2800" spc="300" dirty="0" err="1">
                <a:effectLst>
                  <a:glow rad="165100">
                    <a:srgbClr val="180800"/>
                  </a:glow>
                </a:effectLst>
              </a:rPr>
              <a:t>çabayı</a:t>
            </a:r>
            <a:r>
              <a:rPr lang="en-US" sz="2800" spc="300" dirty="0">
                <a:effectLst>
                  <a:glow rad="165100">
                    <a:srgbClr val="180800"/>
                  </a:glow>
                </a:effectLst>
              </a:rPr>
              <a:t> </a:t>
            </a:r>
            <a:r>
              <a:rPr lang="en-US" sz="2800" spc="300" dirty="0" err="1">
                <a:effectLst>
                  <a:glow rad="165100">
                    <a:srgbClr val="180800"/>
                  </a:glow>
                </a:effectLst>
              </a:rPr>
              <a:t>simgelemektedir</a:t>
            </a:r>
            <a:r>
              <a:rPr lang="en-US" sz="2800" spc="300" dirty="0">
                <a:effectLst>
                  <a:glow rad="165100">
                    <a:srgbClr val="180800"/>
                  </a:glow>
                </a:effectLst>
              </a:rPr>
              <a:t>. </a:t>
            </a:r>
          </a:p>
          <a:p>
            <a:pPr algn="l"/>
            <a:endParaRPr lang="en-US" sz="2800" spc="300" dirty="0"/>
          </a:p>
          <a:p>
            <a:pPr marL="0" indent="0">
              <a:buNone/>
            </a:pPr>
            <a:endParaRPr lang="en-US" sz="3200" kern="0" dirty="0"/>
          </a:p>
        </p:txBody>
      </p:sp>
      <p:pic>
        <p:nvPicPr>
          <p:cNvPr id="2050" name="Picture 2" descr="C:\Users\Therese\Desktop\HolyGod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937"/>
            <a:ext cx="57150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01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data:image/jpeg;base64,/9j/4AAQSkZJRgABAQAAAQABAAD/2wCEAAkGBhAPEBIUDxQUFBAQGB8UFRUTFRoXEBIQGRkYFhgZHBcXGykfHhkkGxcWHy8iLyc1LS4vFyo9NTIuNSYtLTUBCQoKBQUFDQUFDSkYEhgpKSkpKSkpKSkpKSkpKSkpKSkpKSkpKSkpKSkpKSkpKSkpKSkpKSkpKSkpKSkpKSkpKf/AABEIAGYAtgMBIgACEQEDEQH/xAAcAAEAAgIDAQAAAAAAAAAAAAAABQYHCAEDBAL/xABHEAACAQMCAgQJBgwFBQEAAAABAgMABBEFEiExBgcTURQVIjVBVGGT1CMyc3SUsggzQlJxcoGRs8LD0SVDU5KxNGJjhPAW/8QAFAEBAAAAAAAAAAAAAAAAAAAAAP/EABQRAQAAAAAAAAAAAAAAAAAAAAD/2gAMAwEAAhEDEQA/AMoahp8tpK1zZqXVzuubZf8AN75YhyE4HMcnA4+Vg1M6fqEVxEssLB43GVYfuIIPEEHIIPEEYNeiq9qGny2krXNmpdXO65tl/wA3vljHITgcxycDB44NBYaV59P1CK4iWWFg8bjKsP3EEHiCDkEHiCMGvRQKUpQRY19PDvA9j9p2PhG/yez7Pf2eOed2fZXns+l0Dm93hok05tkryFdnBe0JG0k4CkHiBzqI1PoybrWO0ljm8HWzEYkjleIdt2xbbmJwx8k57qirToRM9vrdsqyRLdyZgeRy+9ezUDLszMQWXBzxwaCcl6wkjhW4mtbuOybB8IZU2qjEBXaMSdoqHIOdvI1KXXSaOO6tLcKzG9V3jkUr2YWNQzE5bPEMuMA86rWoX17cWD2QsZVupYvB2ZtngSBl2GUSg4ZADuChd3DGBXzrGl3FpdaQ8NvNdR2EEsUhi2b8skSKflHXnsJ50Fnvek0cF5BbSq6m6B7GQ47F5FGTHnOQ+OIyOPors0HXlvVkeNHWNJGiV3xtm2HBdME5TOQD6cGq905sp9R0iTbayrc7g8UJZO3jkWQANlW2g7dx+d6atmnWqRQxpEnZxooVUxjYoHBcDuHCgjNW6VJBOtvFFLc3JXtDHAFzHETtDO8jKqgngOOTjlXcekSR20txdo9skOd4l2lgBjiOzZgQcgDB4nhzqv3lpdWGqTXccL3FpeRIkqw4NxDNFlVIQkbkIPHjkZ7hUPqPR/UNTg1LhNGsk0M1lHdHb+LAd1KhiVVmyOPpx3UFlPTsR9k1za3NvBOQqzSiPs0Z8bBIEkLJkkDiOZ44ru1Xpn2F34KlrcTy9kJ/keywIixTPlyLx3KRioTpHPdataGyFncQyXG1Z5JQogt0Dqzsr5+VPk+SF554kV23sE9rq/bx21xPAtitspi2EmUSs+CZHX8kjj3mgsvR7pHBfxs8G4bGMciSKUlilXmrKeR4g/tqUqrdCdEnie8ublFilv5RL2KsG7FFQIoZgMFzxY44cf01aaBSlKBUZreti2ChVMtxMdsMKnDyuOfH8lF5s54Ae0gFreti2CqqmW4mO2GFTh5HHM5/JRebOeAHtIB69E0QxFprhhLeTDEkgGEROYijB+bEvdzJ4niaBomiGItNcMJbyYYkkAwiJzEUYPzYl/eTxPGlS9KBSlKCEm6M4lkkt7ia37bBkSIRGJ5Bn5TbLG2HIwCRjO0Z48a58RXPr9z7u1+HqapQQviK59fufd2vw9PEVz6/c+7tfh6mqUEL4iufX7n3dr8PTxFc+v3Pu7X4epqlBC+Irn1+593a/D08RXPr9x7u1+HqapQQviK59fuPd2vw9PEVz6/c+7tfh6mqUEL4iufX7n3dr8PTxFc+v3Pu7X4epqlBC+Irn1+593a/D08RXPr9x7u1+HqapQQviK59fufd2vw9PEVz6/c+7tfh6mqUEL4iufX7n3dr8PTxFc+v3Pu7X4epqlBGaXoSwO8rO81xIArSy7d/ZjkihFVVTPHAAyTk5NSdKUClKUClKUClKonWf1nxaRFsj2yXsg+TjPEIOXaPj8nuHpx+k0F7pVR6uusODWLfcuEuYgBNFx8lj+UueaHBx3en226gVTNR62NOt9RSyeQbm4PLn5GKXhtRj3njk8hwz7Kp1u9b4tQ9pp7g3JyssqnIg9BUH/U/4/TWvjuSSSck8STzJoN4aVr91T9czW5S01J82+AkUzfOh7lc+mP0Z/Jx3cs/xSqwDKQVPEEHII9hFB9UpSgUpSgUrGvTDrutdPvY7dV7ZVbFy6H8UOWF/OccyP2c+WQdO1GK5iSWB1eKUbkZTkMv/wB6PRQemhNKwX1xdbZffZacxwMrPMuRkjIaNeHLvbPsoLjL126cuo+CE/JfMNzn5FZs42/q+jfnGfZxrIQOeVaPVlfqs64ZbNkttQZns8BEcjLW/dk8ynHHsA4cBig2LpXyjhgCDkEZBHIg19UClKUClKUFa6edI7myts2VtLc3MmVjEcbPHGRjy3KjkMjA9P7Ca1a6UWWoLMZNSjmSa4JfdOhVn5ZIyOQ4DuFblYrAf4Sn4+x+jk+8tBjrovpGrBkudNhuSUbyZYI2Zdw5qSBgjvBrZ/oN0gub22DXltLbXCeTIsiMiu2PnJu47T3eg8KrHUAP8HH00n8tZJoPC2h2pJJghJJySY0ySeJPKtRtejA1S4AACi6cAADaB2pGMcsVuPWnXSDztc/W3/jNQbbDQbX/AEIfdJ/au+4uIreIs5WOGJcknCoiD/gV3isb9ZnQrVtXPZQzQRWS8QhZ98rd74XHA8hQY76a9ed1LeI2nMY7a2bKgj/qDyJcfmEZAX9vOsx9A+sO11eANGwS4UfKwFh2iEcyBzZO5v38a1Z6SaE9hdTW0jK7wNtZkzsJwDwyAfTWS+i3Uvqsfg95Z3UEbMqyocvnDANgjZxGDgig2FrF3Wz07vIla00yG4aVhiWdIpCsYI+ajBcF/aOX6eWR9MM3ZJ4SEE+PL7Mkxlu9cgHB54r00GkV1BIjssqssgPlK4IcHnxB45q/9XnSXWNJkQpb3Utm53PD2UhRlbHlIdvBsYIPI+mo/rk893v6y/wkrZjoh5vs/oI/uLQe3TNQS5hSWMMFkGQHUo47wytxBB4Yrt8FT81f9o/tXbSg02Yf4n/7P9Wtw/BI/wAxf9o/tWnj+cz9a/q1uQKDkClKUClKUClKUCsB/hK/j7H6OT7y1nysB/hK/j7H6OT7y0Fz/B/8zj6aT+Wsk1jb8H/zOPppP5ayTQK066Qedrn62/8AGatxa066Qedrn62/8ZqDcQVya4Fcmg1I61fPN/8AS/yitnuhfm2y+rx/cWtYetXzzf8A0v8AKK2e6F+bbL6vH9xaCZpSlBqh1x+e739Zf4SVsx0Q832f0Ef3FrWfrj893v6y/wAJK2Y6Ieb7P6CP7i0EvSlKDTZ/OZ+tf1a3IFabv5zP1r+rW5AoOaUpQKUpQK+ZZVUFmIVVGSScAAcSSTyGKSyqilmIVVGSScKFHEkk8hiq1HG2qsHkBXTlOY4yMNesOIdweUHpVD8/meGAQ7LW/vb0mS1aKG04CJpoGkluOeZABKm2M8NuRk8+AIqudNOqiXWHia7u1UwgqvY220YYgnO6Zu4VkalBS+iXQa60q38HtruMx7i+ZbUs+5sZ4rOoxw7qmfA9S9at/sb/ABNTdUXpzplwbmKcxPeWMUTJLaxylJUkLbu2VQR2h2gLtznhw50E/wCB6l61b/Y3+JrHV3+D2ktw87XrdpJIZTiAbN7MXOAZM4ye+rJcXsE66E9qzm3kuPI3M28xi3mYKxzk4ZFzkn5vHNR15f3NhqOoXcReWzjkiW6txlikRgRzPHx4MpZiV5EH2UFy8C1L1q3+xv8AE08D1L1q3+xv8TVF1aVToF/JAxw907I6SMMp4WqJtYHgvZhQMcMVI61pq2tjajY9uJNQtzIjXLy7FMqRt8qWztKLkjPDJoIjXuoMX1zLcTXjCWdtzBIAEzy4AyE44d9XfTNDv7eGKGO6gKQoI1LWjFiqgKMkXIGcDurq1LzzY8TxtrgkZO0lWg2nbnGRvbjj0119A28rVNxJ238qgsScKEiIAJPAAseHtoJPwPUvWrb7G/xVceB6l61b/Y3+JqWupQiOzEAKpJJ5AAZOaw/0Z1q7srU2ju5uNSihmsSxLEPcAJKAx5CM/KY9A/TQe3pH1EeMLqW5nvCJZiCwjtwEGFCjAMpPID01ddO0W/t4Y4kuoCkKCNd1oxbaoCjJFyBnA7qiugmrRWmkzGaRyuny3EcjSHMuI5XZQcnO4oycPaPZUN1fatPBfGK7W6TxinagXSFEF+pZ5Y4sn5nZlcD/ALDQXbwPUvWrf7G/xNPA9S9at/sb/E1S77Vbmx1TUbqPdLaQmBLmAZJSJ4Q3bxjPzlb5wxxDHuqy9XrxvDcvEdyPdzlWDFgY+0OzBJ5YxigpB/B5Tt+28NbtN/a/iBt37t3LtOWfbWRvAtS9at/sb/FVN0oIK21iaCZYL7Z8scQTxqUhlfGTEyszbJeBIG4hhy4gip2vPqGnxXETRTKHjcYIP7wQRxBBwQRxBGRUNp+oS2kqW14xdXO22uW/ze6KU8hOByPJwMjjkUFhpSlBVk/xSeZZOFlZymJovTc3CYJMno7FcjCflHi3AbatNKUClKUCofVOilvcydpJ2qsV2P2U8sSyRjOFcROAw8o+3244UpQdv/5y1xbAR7VsjugVGZEjbaU+apAPksw455nvrttNGhilmlQMJLkhpSXdlZgoUHazFR5IA4Acq5pQeI9DrPwRrTs8WrsXMau6jc0nanDIwYDfxwDj9lezVtFgu4WguUEkL81bPo4g5ByCDxznNc0oI3Sug9naypNGshnRTGJZJ5ZJDGQAVO9yCPJGBjA9GK636vdPM7TGJzI8nbN8vP2bS5DZMfabDxA4bccOVcUoJy/sUnieKUExyqUcBmUlGGCNykEZHca8x6PW262YoC1kCICSSYwV7M8SST5PDia4pQeSboTYvFLE0bdlcTeEyKJpQHnyDu4Pyyqnby4cq9mqdH7e6MJnQs1s4liId1KSjkcowz+g5FKUH3baLDHLPKintLnb2pLsytsXYvksxVcLw4AV86LoUFlGY7ZdkRdpNg+arOdzBR6Fz6PRSlBIUpSgV59Q0+K4iaKZQ8bjDKf3ggjiCDggjiCMilKCG0TUJYrl7GdjK0cYmimPz3ty2wCT/wAoIxuHBhx4HhSlK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bwMode="auto">
          <a:xfrm>
            <a:off x="1" y="2989541"/>
            <a:ext cx="9144000" cy="3868460"/>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r>
              <a:rPr lang="en-US" sz="2800" spc="300" dirty="0" smtClean="0">
                <a:effectLst>
                  <a:glow rad="165100">
                    <a:srgbClr val="180800"/>
                  </a:glow>
                </a:effectLst>
              </a:rPr>
              <a:t>Bu </a:t>
            </a:r>
            <a:r>
              <a:rPr lang="en-US" sz="2800" spc="300" dirty="0" err="1">
                <a:effectLst>
                  <a:glow rad="165100">
                    <a:srgbClr val="180800"/>
                  </a:glow>
                </a:effectLst>
              </a:rPr>
              <a:t>çaba</a:t>
            </a:r>
            <a:r>
              <a:rPr lang="en-US" sz="2800" spc="300" dirty="0">
                <a:effectLst>
                  <a:glow rad="165100">
                    <a:srgbClr val="180800"/>
                  </a:glow>
                </a:effectLst>
              </a:rPr>
              <a:t> </a:t>
            </a:r>
            <a:r>
              <a:rPr lang="en-US" sz="2800" spc="300" dirty="0" err="1">
                <a:effectLst>
                  <a:glow rad="165100">
                    <a:srgbClr val="180800"/>
                  </a:glow>
                </a:effectLst>
              </a:rPr>
              <a:t>Tanrı'dan</a:t>
            </a:r>
            <a:r>
              <a:rPr lang="en-US" sz="2800" spc="300" dirty="0">
                <a:effectLst>
                  <a:glow rad="165100">
                    <a:srgbClr val="180800"/>
                  </a:glow>
                </a:effectLst>
              </a:rPr>
              <a:t> </a:t>
            </a:r>
            <a:r>
              <a:rPr lang="en-US" sz="2800" spc="300" dirty="0" err="1">
                <a:effectLst>
                  <a:glow rad="165100">
                    <a:srgbClr val="180800"/>
                  </a:glow>
                </a:effectLst>
              </a:rPr>
              <a:t>karİşılık</a:t>
            </a:r>
            <a:r>
              <a:rPr lang="en-US" sz="2800" spc="300" dirty="0">
                <a:effectLst>
                  <a:glow rad="165100">
                    <a:srgbClr val="180800"/>
                  </a:glow>
                </a:effectLst>
              </a:rPr>
              <a:t> </a:t>
            </a:r>
            <a:r>
              <a:rPr lang="en-US" sz="2800" spc="300" dirty="0" err="1">
                <a:effectLst>
                  <a:glow rad="165100">
                    <a:srgbClr val="180800"/>
                  </a:glow>
                </a:effectLst>
              </a:rPr>
              <a:t>bekleyerek</a:t>
            </a:r>
            <a:r>
              <a:rPr lang="en-US" sz="2800" spc="300" dirty="0">
                <a:effectLst>
                  <a:glow rad="165100">
                    <a:srgbClr val="180800"/>
                  </a:glow>
                </a:effectLst>
              </a:rPr>
              <a:t> </a:t>
            </a:r>
            <a:r>
              <a:rPr lang="en-US" sz="2800" spc="300" dirty="0" err="1">
                <a:effectLst>
                  <a:glow rad="165100">
                    <a:srgbClr val="180800"/>
                  </a:glow>
                </a:effectLst>
              </a:rPr>
              <a:t>yapılan</a:t>
            </a:r>
            <a:r>
              <a:rPr lang="en-US" sz="2800" spc="300" dirty="0">
                <a:effectLst>
                  <a:glow rad="165100">
                    <a:srgbClr val="180800"/>
                  </a:glow>
                </a:effectLst>
              </a:rPr>
              <a:t> </a:t>
            </a:r>
            <a:r>
              <a:rPr lang="en-US" sz="2800" spc="300" dirty="0" err="1">
                <a:effectLst>
                  <a:glow rad="165100">
                    <a:srgbClr val="180800"/>
                  </a:glow>
                </a:effectLst>
              </a:rPr>
              <a:t>iyilikler</a:t>
            </a:r>
            <a:r>
              <a:rPr lang="en-US" sz="2800" spc="300" dirty="0">
                <a:effectLst>
                  <a:glow rad="165100">
                    <a:srgbClr val="180800"/>
                  </a:glow>
                </a:effectLst>
              </a:rPr>
              <a:t>, </a:t>
            </a:r>
            <a:r>
              <a:rPr lang="en-US" sz="2800" spc="300" dirty="0" err="1">
                <a:effectLst>
                  <a:glow rad="165100">
                    <a:srgbClr val="180800"/>
                  </a:glow>
                </a:effectLst>
              </a:rPr>
              <a:t>arayış</a:t>
            </a:r>
            <a:r>
              <a:rPr lang="en-US" sz="2800" spc="300" dirty="0">
                <a:effectLst>
                  <a:glow rad="165100">
                    <a:srgbClr val="180800"/>
                  </a:glow>
                </a:effectLst>
              </a:rPr>
              <a:t> </a:t>
            </a:r>
            <a:r>
              <a:rPr lang="en-US" sz="2800" spc="300" dirty="0" err="1">
                <a:effectLst>
                  <a:glow rad="165100">
                    <a:srgbClr val="180800"/>
                  </a:glow>
                </a:effectLst>
              </a:rPr>
              <a:t>içinde</a:t>
            </a:r>
            <a:r>
              <a:rPr lang="en-US" sz="2800" spc="300" dirty="0">
                <a:effectLst>
                  <a:glow rad="165100">
                    <a:srgbClr val="180800"/>
                  </a:glow>
                </a:effectLst>
              </a:rPr>
              <a:t> </a:t>
            </a:r>
            <a:r>
              <a:rPr lang="en-US" sz="2800" spc="300" dirty="0" err="1">
                <a:effectLst>
                  <a:glow rad="165100">
                    <a:srgbClr val="180800"/>
                  </a:glow>
                </a:effectLst>
              </a:rPr>
              <a:t>felsefeden</a:t>
            </a:r>
            <a:r>
              <a:rPr lang="en-US" sz="2800" spc="300" dirty="0">
                <a:effectLst>
                  <a:glow rad="165100">
                    <a:srgbClr val="180800"/>
                  </a:glow>
                </a:effectLst>
              </a:rPr>
              <a:t> </a:t>
            </a:r>
            <a:r>
              <a:rPr lang="en-US" sz="2800" spc="300" dirty="0" err="1">
                <a:effectLst>
                  <a:glow rad="165100">
                    <a:srgbClr val="180800"/>
                  </a:glow>
                </a:effectLst>
              </a:rPr>
              <a:t>felsefeye</a:t>
            </a:r>
            <a:r>
              <a:rPr lang="en-US" sz="2800" spc="300" dirty="0">
                <a:effectLst>
                  <a:glow rad="165100">
                    <a:srgbClr val="180800"/>
                  </a:glow>
                </a:effectLst>
              </a:rPr>
              <a:t> </a:t>
            </a:r>
            <a:r>
              <a:rPr lang="en-US" sz="2800" spc="300" dirty="0" err="1">
                <a:effectLst>
                  <a:glow rad="165100">
                    <a:srgbClr val="180800"/>
                  </a:glow>
                </a:effectLst>
              </a:rPr>
              <a:t>koşmak</a:t>
            </a:r>
            <a:r>
              <a:rPr lang="en-US" sz="2800" spc="300" dirty="0">
                <a:effectLst>
                  <a:glow rad="165100">
                    <a:srgbClr val="180800"/>
                  </a:glow>
                </a:effectLst>
              </a:rPr>
              <a:t> </a:t>
            </a:r>
            <a:r>
              <a:rPr lang="en-US" sz="2800" spc="300" dirty="0" err="1">
                <a:effectLst>
                  <a:glow rad="165100">
                    <a:srgbClr val="180800"/>
                  </a:glow>
                </a:effectLst>
              </a:rPr>
              <a:t>ya</a:t>
            </a:r>
            <a:r>
              <a:rPr lang="en-US" sz="2800" spc="300" dirty="0">
                <a:effectLst>
                  <a:glow rad="165100">
                    <a:srgbClr val="180800"/>
                  </a:glow>
                </a:effectLst>
              </a:rPr>
              <a:t> da </a:t>
            </a:r>
            <a:r>
              <a:rPr lang="en-US" sz="2800" spc="300" dirty="0" err="1">
                <a:effectLst>
                  <a:glow rad="165100">
                    <a:srgbClr val="180800"/>
                  </a:glow>
                </a:effectLst>
              </a:rPr>
              <a:t>dinsel</a:t>
            </a:r>
            <a:r>
              <a:rPr lang="en-US" sz="2800" spc="300" dirty="0">
                <a:effectLst>
                  <a:glow rad="165100">
                    <a:srgbClr val="180800"/>
                  </a:glow>
                </a:effectLst>
              </a:rPr>
              <a:t> </a:t>
            </a:r>
            <a:r>
              <a:rPr lang="en-US" sz="2800" spc="300" dirty="0" err="1">
                <a:effectLst>
                  <a:glow rad="165100">
                    <a:srgbClr val="180800"/>
                  </a:glow>
                </a:effectLst>
              </a:rPr>
              <a:t>inanç</a:t>
            </a:r>
            <a:r>
              <a:rPr lang="en-US" sz="2800" spc="300" dirty="0">
                <a:effectLst>
                  <a:glow rad="165100">
                    <a:srgbClr val="180800"/>
                  </a:glow>
                </a:effectLst>
              </a:rPr>
              <a:t> </a:t>
            </a:r>
            <a:r>
              <a:rPr lang="en-US" sz="2800" spc="300" dirty="0" err="1">
                <a:effectLst>
                  <a:glow rad="165100">
                    <a:srgbClr val="180800"/>
                  </a:glow>
                </a:effectLst>
              </a:rPr>
              <a:t>biçiminde</a:t>
            </a:r>
            <a:r>
              <a:rPr lang="en-US" sz="2800" spc="300" dirty="0">
                <a:effectLst>
                  <a:glow rad="165100">
                    <a:srgbClr val="180800"/>
                  </a:glow>
                </a:effectLst>
              </a:rPr>
              <a:t> </a:t>
            </a:r>
            <a:r>
              <a:rPr lang="en-US" sz="2800" spc="300" dirty="0" err="1">
                <a:effectLst>
                  <a:glow rad="165100">
                    <a:srgbClr val="180800"/>
                  </a:glow>
                </a:effectLst>
              </a:rPr>
              <a:t>kendini</a:t>
            </a:r>
            <a:r>
              <a:rPr lang="en-US" sz="2800" spc="300" dirty="0">
                <a:effectLst>
                  <a:glow rad="165100">
                    <a:srgbClr val="180800"/>
                  </a:glow>
                </a:effectLst>
              </a:rPr>
              <a:t> </a:t>
            </a:r>
            <a:r>
              <a:rPr lang="en-US" sz="2800" spc="300" dirty="0" err="1">
                <a:effectLst>
                  <a:glow rad="165100">
                    <a:srgbClr val="180800"/>
                  </a:glow>
                </a:effectLst>
              </a:rPr>
              <a:t>gösterir</a:t>
            </a:r>
            <a:r>
              <a:rPr lang="en-US" sz="2800" spc="300" dirty="0">
                <a:effectLst>
                  <a:glow rad="165100">
                    <a:srgbClr val="180800"/>
                  </a:glow>
                </a:effectLst>
              </a:rPr>
              <a:t>. </a:t>
            </a:r>
          </a:p>
          <a:p>
            <a:pPr algn="l"/>
            <a:endParaRPr lang="en-US" sz="2800" spc="300" dirty="0">
              <a:effectLst>
                <a:glow rad="165100">
                  <a:srgbClr val="180800"/>
                </a:glow>
              </a:effectLst>
            </a:endParaRPr>
          </a:p>
          <a:p>
            <a:pPr algn="l"/>
            <a:r>
              <a:rPr lang="en-US" sz="2800" spc="300" dirty="0" err="1">
                <a:effectLst>
                  <a:glow rad="165100">
                    <a:srgbClr val="180800"/>
                  </a:glow>
                </a:effectLst>
              </a:rPr>
              <a:t>İnsan</a:t>
            </a:r>
            <a:r>
              <a:rPr lang="en-US" sz="2800" spc="300" dirty="0">
                <a:effectLst>
                  <a:glow rad="165100">
                    <a:srgbClr val="180800"/>
                  </a:glow>
                </a:effectLst>
              </a:rPr>
              <a:t>, </a:t>
            </a:r>
            <a:r>
              <a:rPr lang="en-US" sz="2800" spc="300" dirty="0" err="1">
                <a:effectLst>
                  <a:glow rad="165100">
                    <a:srgbClr val="180800"/>
                  </a:glow>
                </a:effectLst>
              </a:rPr>
              <a:t>Tanrı</a:t>
            </a:r>
            <a:r>
              <a:rPr lang="en-US" sz="2800" spc="300" dirty="0">
                <a:effectLst>
                  <a:glow rad="165100">
                    <a:srgbClr val="180800"/>
                  </a:glow>
                </a:effectLst>
              </a:rPr>
              <a:t> </a:t>
            </a:r>
            <a:r>
              <a:rPr lang="en-US" sz="2800" spc="300" dirty="0" err="1">
                <a:effectLst>
                  <a:glow rad="165100">
                    <a:srgbClr val="180800"/>
                  </a:glow>
                </a:effectLst>
              </a:rPr>
              <a:t>ile</a:t>
            </a:r>
            <a:r>
              <a:rPr lang="en-US" sz="2800" spc="300" dirty="0">
                <a:effectLst>
                  <a:glow rad="165100">
                    <a:srgbClr val="180800"/>
                  </a:glow>
                </a:effectLst>
              </a:rPr>
              <a:t> </a:t>
            </a:r>
            <a:r>
              <a:rPr lang="en-US" sz="2800" spc="300" dirty="0" err="1">
                <a:effectLst>
                  <a:glow rad="165100">
                    <a:srgbClr val="180800"/>
                  </a:glow>
                </a:effectLst>
              </a:rPr>
              <a:t>sevgi</a:t>
            </a:r>
            <a:r>
              <a:rPr lang="en-US" sz="2800" spc="300" dirty="0">
                <a:effectLst>
                  <a:glow rad="165100">
                    <a:srgbClr val="180800"/>
                  </a:glow>
                </a:effectLst>
              </a:rPr>
              <a:t> </a:t>
            </a:r>
            <a:r>
              <a:rPr lang="en-US" sz="2800" spc="300" dirty="0" err="1">
                <a:effectLst>
                  <a:glow rad="165100">
                    <a:srgbClr val="180800"/>
                  </a:glow>
                </a:effectLst>
              </a:rPr>
              <a:t>bağı</a:t>
            </a:r>
            <a:r>
              <a:rPr lang="en-US" sz="2800" spc="300" dirty="0">
                <a:effectLst>
                  <a:glow rad="165100">
                    <a:srgbClr val="180800"/>
                  </a:glow>
                </a:effectLst>
              </a:rPr>
              <a:t> </a:t>
            </a:r>
            <a:r>
              <a:rPr lang="en-US" sz="2800" spc="300" dirty="0" err="1">
                <a:effectLst>
                  <a:glow rad="165100">
                    <a:srgbClr val="180800"/>
                  </a:glow>
                </a:effectLst>
              </a:rPr>
              <a:t>içinde</a:t>
            </a:r>
            <a:r>
              <a:rPr lang="en-US" sz="2800" spc="300" dirty="0">
                <a:effectLst>
                  <a:glow rad="165100">
                    <a:srgbClr val="180800"/>
                  </a:glow>
                </a:effectLst>
              </a:rPr>
              <a:t> </a:t>
            </a:r>
            <a:r>
              <a:rPr lang="en-US" sz="2800" spc="300" dirty="0" err="1">
                <a:effectLst>
                  <a:glow rad="165100">
                    <a:srgbClr val="180800"/>
                  </a:glow>
                </a:effectLst>
              </a:rPr>
              <a:t>bulunması</a:t>
            </a:r>
            <a:r>
              <a:rPr lang="en-US" sz="2800" spc="300" dirty="0">
                <a:effectLst>
                  <a:glow rad="165100">
                    <a:srgbClr val="180800"/>
                  </a:glow>
                </a:effectLst>
              </a:rPr>
              <a:t> </a:t>
            </a:r>
            <a:r>
              <a:rPr lang="en-US" sz="2800" spc="300" dirty="0" err="1">
                <a:effectLst>
                  <a:glow rad="165100">
                    <a:srgbClr val="180800"/>
                  </a:glow>
                </a:effectLst>
              </a:rPr>
              <a:t>için</a:t>
            </a:r>
            <a:r>
              <a:rPr lang="en-US" sz="2800" spc="300" dirty="0">
                <a:effectLst>
                  <a:glow rad="165100">
                    <a:srgbClr val="180800"/>
                  </a:glow>
                </a:effectLst>
              </a:rPr>
              <a:t> </a:t>
            </a:r>
            <a:r>
              <a:rPr lang="en-US" sz="2800" spc="300" dirty="0" err="1">
                <a:effectLst>
                  <a:glow rad="165100">
                    <a:srgbClr val="180800"/>
                  </a:glow>
                </a:effectLst>
              </a:rPr>
              <a:t>yaratıldı</a:t>
            </a:r>
            <a:r>
              <a:rPr lang="en-US" sz="2800" spc="300" dirty="0">
                <a:effectLst>
                  <a:glow rad="165100">
                    <a:srgbClr val="180800"/>
                  </a:glow>
                </a:effectLst>
              </a:rPr>
              <a:t>. </a:t>
            </a:r>
            <a:r>
              <a:rPr lang="en-US" sz="2800" spc="300" dirty="0" err="1">
                <a:effectLst>
                  <a:glow rad="165100">
                    <a:srgbClr val="180800"/>
                  </a:glow>
                </a:effectLst>
              </a:rPr>
              <a:t>Ama</a:t>
            </a:r>
            <a:r>
              <a:rPr lang="en-US" sz="2800" spc="300" dirty="0">
                <a:effectLst>
                  <a:glow rad="165100">
                    <a:srgbClr val="180800"/>
                  </a:glow>
                </a:effectLst>
              </a:rPr>
              <a:t> </a:t>
            </a:r>
            <a:r>
              <a:rPr lang="en-US" sz="2800" spc="300" dirty="0" err="1">
                <a:effectLst>
                  <a:glow rad="165100">
                    <a:srgbClr val="180800"/>
                  </a:glow>
                </a:effectLst>
              </a:rPr>
              <a:t>insan</a:t>
            </a:r>
            <a:r>
              <a:rPr lang="en-US" sz="2800" spc="300" dirty="0">
                <a:effectLst>
                  <a:glow rad="165100">
                    <a:srgbClr val="180800"/>
                  </a:glow>
                </a:effectLst>
              </a:rPr>
              <a:t> </a:t>
            </a:r>
            <a:r>
              <a:rPr lang="en-US" sz="2800" spc="300" dirty="0" err="1">
                <a:effectLst>
                  <a:glow rad="165100">
                    <a:srgbClr val="180800"/>
                  </a:glow>
                </a:effectLst>
              </a:rPr>
              <a:t>inatçılığı</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bencilliği</a:t>
            </a:r>
            <a:r>
              <a:rPr lang="en-US" sz="2800" spc="300" dirty="0">
                <a:effectLst>
                  <a:glow rad="165100">
                    <a:srgbClr val="180800"/>
                  </a:glow>
                </a:effectLst>
              </a:rPr>
              <a:t> </a:t>
            </a:r>
            <a:r>
              <a:rPr lang="en-US" sz="2800" spc="300" dirty="0" err="1">
                <a:effectLst>
                  <a:glow rad="165100">
                    <a:srgbClr val="180800"/>
                  </a:glow>
                </a:effectLst>
              </a:rPr>
              <a:t>sonucunda</a:t>
            </a:r>
            <a:r>
              <a:rPr lang="en-US" sz="2800" spc="300" dirty="0">
                <a:effectLst>
                  <a:glow rad="165100">
                    <a:srgbClr val="180800"/>
                  </a:glow>
                </a:effectLst>
              </a:rPr>
              <a:t> </a:t>
            </a:r>
            <a:r>
              <a:rPr lang="en-US" sz="2800" spc="300" dirty="0" err="1">
                <a:effectLst>
                  <a:glow rad="165100">
                    <a:srgbClr val="180800"/>
                  </a:glow>
                </a:effectLst>
              </a:rPr>
              <a:t>kendi</a:t>
            </a:r>
            <a:r>
              <a:rPr lang="en-US" sz="2800" spc="300" dirty="0">
                <a:effectLst>
                  <a:glow rad="165100">
                    <a:srgbClr val="180800"/>
                  </a:glow>
                </a:effectLst>
              </a:rPr>
              <a:t> </a:t>
            </a:r>
            <a:r>
              <a:rPr lang="en-US" sz="2800" spc="300" dirty="0" err="1">
                <a:effectLst>
                  <a:glow rad="165100">
                    <a:srgbClr val="180800"/>
                  </a:glow>
                </a:effectLst>
              </a:rPr>
              <a:t>bağımsız</a:t>
            </a:r>
            <a:r>
              <a:rPr lang="en-US" sz="2800" spc="300" dirty="0">
                <a:effectLst>
                  <a:glow rad="165100">
                    <a:srgbClr val="180800"/>
                  </a:glow>
                </a:effectLst>
              </a:rPr>
              <a:t> </a:t>
            </a:r>
            <a:r>
              <a:rPr lang="en-US" sz="2800" spc="300" dirty="0" err="1">
                <a:effectLst>
                  <a:glow rad="165100">
                    <a:srgbClr val="180800"/>
                  </a:glow>
                </a:effectLst>
              </a:rPr>
              <a:t>yolunda</a:t>
            </a:r>
            <a:r>
              <a:rPr lang="en-US" sz="2800" spc="300" dirty="0">
                <a:effectLst>
                  <a:glow rad="165100">
                    <a:srgbClr val="180800"/>
                  </a:glow>
                </a:effectLst>
              </a:rPr>
              <a:t> </a:t>
            </a:r>
            <a:r>
              <a:rPr lang="en-US" sz="2800" spc="300" dirty="0" err="1">
                <a:effectLst>
                  <a:glow rad="165100">
                    <a:srgbClr val="180800"/>
                  </a:glow>
                </a:effectLst>
              </a:rPr>
              <a:t>yürümeyi</a:t>
            </a:r>
            <a:r>
              <a:rPr lang="en-US" sz="2800" spc="300" dirty="0">
                <a:effectLst>
                  <a:glow rad="165100">
                    <a:srgbClr val="180800"/>
                  </a:glow>
                </a:effectLst>
              </a:rPr>
              <a:t> </a:t>
            </a:r>
            <a:r>
              <a:rPr lang="en-US" sz="2800" spc="300" dirty="0" err="1">
                <a:effectLst>
                  <a:glow rad="165100">
                    <a:srgbClr val="180800"/>
                  </a:glow>
                </a:effectLst>
              </a:rPr>
              <a:t>seçti</a:t>
            </a:r>
            <a:r>
              <a:rPr lang="en-US" sz="2800" spc="300" dirty="0">
                <a:effectLst>
                  <a:glow rad="165100">
                    <a:srgbClr val="180800"/>
                  </a:glow>
                </a:effectLst>
              </a:rPr>
              <a:t>. </a:t>
            </a:r>
            <a:r>
              <a:rPr lang="en-US" sz="2800" spc="300" dirty="0" err="1">
                <a:effectLst>
                  <a:glow rad="165100">
                    <a:srgbClr val="180800"/>
                  </a:glow>
                </a:effectLst>
              </a:rPr>
              <a:t>Böylelikle</a:t>
            </a:r>
            <a:r>
              <a:rPr lang="en-US" sz="2800" spc="300" dirty="0">
                <a:effectLst>
                  <a:glow rad="165100">
                    <a:srgbClr val="180800"/>
                  </a:glow>
                </a:effectLst>
              </a:rPr>
              <a:t> </a:t>
            </a:r>
            <a:r>
              <a:rPr lang="en-US" sz="2800" spc="300" dirty="0" err="1">
                <a:effectLst>
                  <a:glow rad="165100">
                    <a:srgbClr val="180800"/>
                  </a:glow>
                </a:effectLst>
              </a:rPr>
              <a:t>Tanrı</a:t>
            </a:r>
            <a:r>
              <a:rPr lang="en-US" sz="2800" spc="300" dirty="0">
                <a:effectLst>
                  <a:glow rad="165100">
                    <a:srgbClr val="180800"/>
                  </a:glow>
                </a:effectLst>
              </a:rPr>
              <a:t> </a:t>
            </a:r>
            <a:r>
              <a:rPr lang="en-US" sz="2800" spc="300" dirty="0" err="1">
                <a:effectLst>
                  <a:glow rad="165100">
                    <a:srgbClr val="180800"/>
                  </a:glow>
                </a:effectLst>
              </a:rPr>
              <a:t>ile</a:t>
            </a:r>
            <a:r>
              <a:rPr lang="en-US" sz="2800" spc="300" dirty="0">
                <a:effectLst>
                  <a:glow rad="165100">
                    <a:srgbClr val="180800"/>
                  </a:glow>
                </a:effectLst>
              </a:rPr>
              <a:t> </a:t>
            </a:r>
            <a:r>
              <a:rPr lang="en-US" sz="2800" spc="300" dirty="0" err="1">
                <a:effectLst>
                  <a:glow rad="165100">
                    <a:srgbClr val="180800"/>
                  </a:glow>
                </a:effectLst>
              </a:rPr>
              <a:t>olan</a:t>
            </a:r>
            <a:r>
              <a:rPr lang="en-US" sz="2800" spc="300" dirty="0">
                <a:effectLst>
                  <a:glow rad="165100">
                    <a:srgbClr val="180800"/>
                  </a:glow>
                </a:effectLst>
              </a:rPr>
              <a:t> </a:t>
            </a:r>
            <a:r>
              <a:rPr lang="en-US" sz="2800" spc="300" dirty="0" err="1">
                <a:effectLst>
                  <a:glow rad="165100">
                    <a:srgbClr val="180800"/>
                  </a:glow>
                </a:effectLst>
              </a:rPr>
              <a:t>ilişkisini</a:t>
            </a:r>
            <a:r>
              <a:rPr lang="en-US" sz="2800" spc="300" dirty="0">
                <a:effectLst>
                  <a:glow rad="165100">
                    <a:srgbClr val="180800"/>
                  </a:glow>
                </a:effectLst>
              </a:rPr>
              <a:t> </a:t>
            </a:r>
            <a:r>
              <a:rPr lang="en-US" sz="2800" spc="300" dirty="0" err="1">
                <a:effectLst>
                  <a:glow rad="165100">
                    <a:srgbClr val="180800"/>
                  </a:glow>
                </a:effectLst>
              </a:rPr>
              <a:t>koparmış</a:t>
            </a:r>
            <a:r>
              <a:rPr lang="en-US" sz="2800" spc="300" dirty="0">
                <a:effectLst>
                  <a:glow rad="165100">
                    <a:srgbClr val="180800"/>
                  </a:glow>
                </a:effectLst>
              </a:rPr>
              <a:t> </a:t>
            </a:r>
            <a:r>
              <a:rPr lang="en-US" sz="2800" spc="300" dirty="0" err="1">
                <a:effectLst>
                  <a:glow rad="165100">
                    <a:srgbClr val="180800"/>
                  </a:glow>
                </a:effectLst>
              </a:rPr>
              <a:t>oldu</a:t>
            </a:r>
            <a:r>
              <a:rPr lang="en-US" sz="2800" spc="300" dirty="0">
                <a:effectLst>
                  <a:glow rad="165100">
                    <a:srgbClr val="180800"/>
                  </a:glow>
                </a:effectLst>
              </a:rPr>
              <a:t>. </a:t>
            </a:r>
          </a:p>
          <a:p>
            <a:pPr marL="0" indent="0">
              <a:buNone/>
            </a:pPr>
            <a:endParaRPr lang="en-US" sz="3200" kern="0" dirty="0"/>
          </a:p>
        </p:txBody>
      </p:sp>
      <p:pic>
        <p:nvPicPr>
          <p:cNvPr id="3074" name="Picture 2" descr="C:\Users\Therese\Desktop\HolyGod_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260" y="659"/>
            <a:ext cx="4352740" cy="298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28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data:image/jpeg;base64,/9j/4AAQSkZJRgABAQAAAQABAAD/2wCEAAkGBhAPEBIUDxQUFBAQGB8UFRUTFRoXEBIQGRkYFhgZHBcXGykfHhkkGxcWHy8iLyc1LS4vFyo9NTIuNSYtLTUBCQoKBQUFDQUFDSkYEhgpKSkpKSkpKSkpKSkpKSkpKSkpKSkpKSkpKSkpKSkpKSkpKSkpKSkpKSkpKSkpKSkpKf/AABEIAGYAtgMBIgACEQEDEQH/xAAcAAEAAgIDAQAAAAAAAAAAAAAABQYHCAEDBAL/xABHEAACAQMCAgQJBgwFBQEAAAABAgMABBEFEiExBgcTURQVIjVBVGGT1CMyc3SUsggzQlJxcoGRs8LD0SVDU5KxNGJjhPAW/8QAFAEBAAAAAAAAAAAAAAAAAAAAAP/EABQRAQAAAAAAAAAAAAAAAAAAAAD/2gAMAwEAAhEDEQA/AMoahp8tpK1zZqXVzuubZf8AN75YhyE4HMcnA4+Vg1M6fqEVxEssLB43GVYfuIIPEEHIIPEEYNeiq9qGny2krXNmpdXO65tl/wA3vljHITgcxycDB44NBYaV59P1CK4iWWFg8bjKsP3EEHiCDkEHiCMGvRQKUpQRY19PDvA9j9p2PhG/yez7Pf2eOed2fZXns+l0Dm93hok05tkryFdnBe0JG0k4CkHiBzqI1PoybrWO0ljm8HWzEYkjleIdt2xbbmJwx8k57qirToRM9vrdsqyRLdyZgeRy+9ezUDLszMQWXBzxwaCcl6wkjhW4mtbuOybB8IZU2qjEBXaMSdoqHIOdvI1KXXSaOO6tLcKzG9V3jkUr2YWNQzE5bPEMuMA86rWoX17cWD2QsZVupYvB2ZtngSBl2GUSg4ZADuChd3DGBXzrGl3FpdaQ8NvNdR2EEsUhi2b8skSKflHXnsJ50Fnvek0cF5BbSq6m6B7GQ47F5FGTHnOQ+OIyOPors0HXlvVkeNHWNJGiV3xtm2HBdME5TOQD6cGq905sp9R0iTbayrc7g8UJZO3jkWQANlW2g7dx+d6atmnWqRQxpEnZxooVUxjYoHBcDuHCgjNW6VJBOtvFFLc3JXtDHAFzHETtDO8jKqgngOOTjlXcekSR20txdo9skOd4l2lgBjiOzZgQcgDB4nhzqv3lpdWGqTXccL3FpeRIkqw4NxDNFlVIQkbkIPHjkZ7hUPqPR/UNTg1LhNGsk0M1lHdHb+LAd1KhiVVmyOPpx3UFlPTsR9k1za3NvBOQqzSiPs0Z8bBIEkLJkkDiOZ44ru1Xpn2F34KlrcTy9kJ/keywIixTPlyLx3KRioTpHPdataGyFncQyXG1Z5JQogt0Dqzsr5+VPk+SF554kV23sE9rq/bx21xPAtitspi2EmUSs+CZHX8kjj3mgsvR7pHBfxs8G4bGMciSKUlilXmrKeR4g/tqUqrdCdEnie8ublFilv5RL2KsG7FFQIoZgMFzxY44cf01aaBSlKBUZreti2ChVMtxMdsMKnDyuOfH8lF5s54Ae0gFreti2CqqmW4mO2GFTh5HHM5/JRebOeAHtIB69E0QxFprhhLeTDEkgGEROYijB+bEvdzJ4niaBomiGItNcMJbyYYkkAwiJzEUYPzYl/eTxPGlS9KBSlKCEm6M4lkkt7ia37bBkSIRGJ5Bn5TbLG2HIwCRjO0Z48a58RXPr9z7u1+HqapQQviK59fufd2vw9PEVz6/c+7tfh6mqUEL4iufX7n3dr8PTxFc+v3Pu7X4epqlBC+Irn1+593a/D08RXPr9x7u1+HqapQQviK59fuPd2vw9PEVz6/c+7tfh6mqUEL4iufX7n3dr8PTxFc+v3Pu7X4epqlBC+Irn1+593a/D08RXPr9x7u1+HqapQQviK59fufd2vw9PEVz6/c+7tfh6mqUEL4iufX7n3dr8PTxFc+v3Pu7X4epqlBGaXoSwO8rO81xIArSy7d/ZjkihFVVTPHAAyTk5NSdKUClKUClKUClKonWf1nxaRFsj2yXsg+TjPEIOXaPj8nuHpx+k0F7pVR6uusODWLfcuEuYgBNFx8lj+UueaHBx3en226gVTNR62NOt9RSyeQbm4PLn5GKXhtRj3njk8hwz7Kp1u9b4tQ9pp7g3JyssqnIg9BUH/U/4/TWvjuSSSck8STzJoN4aVr91T9czW5S01J82+AkUzfOh7lc+mP0Z/Jx3cs/xSqwDKQVPEEHII9hFB9UpSgUpSgUrGvTDrutdPvY7dV7ZVbFy6H8UOWF/OccyP2c+WQdO1GK5iSWB1eKUbkZTkMv/wB6PRQemhNKwX1xdbZffZacxwMrPMuRkjIaNeHLvbPsoLjL126cuo+CE/JfMNzn5FZs42/q+jfnGfZxrIQOeVaPVlfqs64ZbNkttQZns8BEcjLW/dk8ynHHsA4cBig2LpXyjhgCDkEZBHIg19UClKUClKUFa6edI7myts2VtLc3MmVjEcbPHGRjy3KjkMjA9P7Ca1a6UWWoLMZNSjmSa4JfdOhVn5ZIyOQ4DuFblYrAf4Sn4+x+jk+8tBjrovpGrBkudNhuSUbyZYI2Zdw5qSBgjvBrZ/oN0gub22DXltLbXCeTIsiMiu2PnJu47T3eg8KrHUAP8HH00n8tZJoPC2h2pJJghJJySY0ySeJPKtRtejA1S4AACi6cAADaB2pGMcsVuPWnXSDztc/W3/jNQbbDQbX/AEIfdJ/au+4uIreIs5WOGJcknCoiD/gV3isb9ZnQrVtXPZQzQRWS8QhZ98rd74XHA8hQY76a9ed1LeI2nMY7a2bKgj/qDyJcfmEZAX9vOsx9A+sO11eANGwS4UfKwFh2iEcyBzZO5v38a1Z6SaE9hdTW0jK7wNtZkzsJwDwyAfTWS+i3Uvqsfg95Z3UEbMqyocvnDANgjZxGDgig2FrF3Wz07vIla00yG4aVhiWdIpCsYI+ajBcF/aOX6eWR9MM3ZJ4SEE+PL7Mkxlu9cgHB54r00GkV1BIjssqssgPlK4IcHnxB45q/9XnSXWNJkQpb3Utm53PD2UhRlbHlIdvBsYIPI+mo/rk893v6y/wkrZjoh5vs/oI/uLQe3TNQS5hSWMMFkGQHUo47wytxBB4Yrt8FT81f9o/tXbSg02Yf4n/7P9Wtw/BI/wAxf9o/tWnj+cz9a/q1uQKDkClKUClKUClKUCsB/hK/j7H6OT7y1nysB/hK/j7H6OT7y0Fz/B/8zj6aT+Wsk1jb8H/zOPppP5ayTQK066Qedrn62/8AGatxa066Qedrn62/8ZqDcQVya4Fcmg1I61fPN/8AS/yitnuhfm2y+rx/cWtYetXzzf8A0v8AKK2e6F+bbL6vH9xaCZpSlBqh1x+e739Zf4SVsx0Q832f0Ef3FrWfrj893v6y/wAJK2Y6Ieb7P6CP7i0EvSlKDTZ/OZ+tf1a3IFabv5zP1r+rW5AoOaUpQKUpQK+ZZVUFmIVVGSScAAcSSTyGKSyqilmIVVGSScKFHEkk8hiq1HG2qsHkBXTlOY4yMNesOIdweUHpVD8/meGAQ7LW/vb0mS1aKG04CJpoGkluOeZABKm2M8NuRk8+AIqudNOqiXWHia7u1UwgqvY220YYgnO6Zu4VkalBS+iXQa60q38HtruMx7i+ZbUs+5sZ4rOoxw7qmfA9S9at/sb/ABNTdUXpzplwbmKcxPeWMUTJLaxylJUkLbu2VQR2h2gLtznhw50E/wCB6l61b/Y3+JrHV3+D2ktw87XrdpJIZTiAbN7MXOAZM4ye+rJcXsE66E9qzm3kuPI3M28xi3mYKxzk4ZFzkn5vHNR15f3NhqOoXcReWzjkiW6txlikRgRzPHx4MpZiV5EH2UFy8C1L1q3+xv8AE08D1L1q3+xv8TVF1aVToF/JAxw907I6SMMp4WqJtYHgvZhQMcMVI61pq2tjajY9uJNQtzIjXLy7FMqRt8qWztKLkjPDJoIjXuoMX1zLcTXjCWdtzBIAEzy4AyE44d9XfTNDv7eGKGO6gKQoI1LWjFiqgKMkXIGcDurq1LzzY8TxtrgkZO0lWg2nbnGRvbjj0119A28rVNxJ238qgsScKEiIAJPAAseHtoJPwPUvWrb7G/xVceB6l61b/Y3+JqWupQiOzEAKpJJ5AAZOaw/0Z1q7srU2ju5uNSihmsSxLEPcAJKAx5CM/KY9A/TQe3pH1EeMLqW5nvCJZiCwjtwEGFCjAMpPID01ddO0W/t4Y4kuoCkKCNd1oxbaoCjJFyBnA7qiugmrRWmkzGaRyuny3EcjSHMuI5XZQcnO4oycPaPZUN1fatPBfGK7W6TxinagXSFEF+pZ5Y4sn5nZlcD/ALDQXbwPUvWrf7G/xNPA9S9at/sb/E1S77Vbmx1TUbqPdLaQmBLmAZJSJ4Q3bxjPzlb5wxxDHuqy9XrxvDcvEdyPdzlWDFgY+0OzBJ5YxigpB/B5Tt+28NbtN/a/iBt37t3LtOWfbWRvAtS9at/sb/FVN0oIK21iaCZYL7Z8scQTxqUhlfGTEyszbJeBIG4hhy4gip2vPqGnxXETRTKHjcYIP7wQRxBBwQRxBGRUNp+oS2kqW14xdXO22uW/ze6KU8hOByPJwMjjkUFhpSlBVk/xSeZZOFlZymJovTc3CYJMno7FcjCflHi3AbatNKUClKUCofVOilvcydpJ2qsV2P2U8sSyRjOFcROAw8o+3244UpQdv/5y1xbAR7VsjugVGZEjbaU+apAPksw455nvrttNGhilmlQMJLkhpSXdlZgoUHazFR5IA4Acq5pQeI9DrPwRrTs8WrsXMau6jc0nanDIwYDfxwDj9lezVtFgu4WguUEkL81bPo4g5ByCDxznNc0oI3Sug9naypNGshnRTGJZJ5ZJDGQAVO9yCPJGBjA9GK636vdPM7TGJzI8nbN8vP2bS5DZMfabDxA4bccOVcUoJy/sUnieKUExyqUcBmUlGGCNykEZHca8x6PW262YoC1kCICSSYwV7M8SST5PDia4pQeSboTYvFLE0bdlcTeEyKJpQHnyDu4Pyyqnby4cq9mqdH7e6MJnQs1s4liId1KSjkcowz+g5FKUH3baLDHLPKintLnb2pLsytsXYvksxVcLw4AV86LoUFlGY7ZdkRdpNg+arOdzBR6Fz6PRSlBIUpSgV59Q0+K4iaKZQ8bjDKf3ggjiCDggjiCMilKCG0TUJYrl7GdjK0cYmimPz3ty2wCT/wAoIxuHBhx4HhSlK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bwMode="auto">
          <a:xfrm>
            <a:off x="-1621" y="1219200"/>
            <a:ext cx="9119681" cy="838200"/>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r>
              <a:rPr lang="en-US" sz="2800" spc="300" dirty="0" err="1">
                <a:effectLst>
                  <a:glow rad="165100">
                    <a:srgbClr val="180800"/>
                  </a:glow>
                </a:effectLst>
              </a:rPr>
              <a:t>Üçüncü</a:t>
            </a:r>
            <a:r>
              <a:rPr lang="en-US" sz="2800" spc="300" dirty="0">
                <a:effectLst>
                  <a:glow rad="165100">
                    <a:srgbClr val="180800"/>
                  </a:glow>
                </a:effectLst>
              </a:rPr>
              <a:t> </a:t>
            </a:r>
            <a:r>
              <a:rPr lang="en-US" sz="2800" spc="300" dirty="0" err="1">
                <a:effectLst>
                  <a:glow rad="165100">
                    <a:srgbClr val="180800"/>
                  </a:glow>
                </a:effectLst>
              </a:rPr>
              <a:t>Kural</a:t>
            </a:r>
            <a:r>
              <a:rPr lang="en-US" sz="2800" spc="300" dirty="0">
                <a:effectLst>
                  <a:glow rad="165100">
                    <a:srgbClr val="180800"/>
                  </a:glow>
                </a:effectLst>
              </a:rPr>
              <a:t> </a:t>
            </a:r>
            <a:r>
              <a:rPr lang="en-US" sz="2800" spc="300" dirty="0" err="1">
                <a:effectLst>
                  <a:glow rad="165100">
                    <a:srgbClr val="180800"/>
                  </a:glow>
                </a:effectLst>
              </a:rPr>
              <a:t>bize</a:t>
            </a:r>
            <a:r>
              <a:rPr lang="en-US" sz="2800" spc="300" dirty="0">
                <a:effectLst>
                  <a:glow rad="165100">
                    <a:srgbClr val="180800"/>
                  </a:glow>
                </a:effectLst>
              </a:rPr>
              <a:t> </a:t>
            </a:r>
            <a:r>
              <a:rPr lang="en-US" sz="2800" spc="300" dirty="0" err="1">
                <a:effectLst>
                  <a:glow rad="165100">
                    <a:srgbClr val="180800"/>
                  </a:glow>
                </a:effectLst>
              </a:rPr>
              <a:t>aradaki</a:t>
            </a:r>
            <a:r>
              <a:rPr lang="en-US" sz="2800" spc="300" dirty="0">
                <a:effectLst>
                  <a:glow rad="165100">
                    <a:srgbClr val="180800"/>
                  </a:glow>
                </a:effectLst>
              </a:rPr>
              <a:t> </a:t>
            </a:r>
            <a:r>
              <a:rPr lang="en-US" sz="2800" spc="300" dirty="0" err="1">
                <a:effectLst>
                  <a:glow rad="165100">
                    <a:srgbClr val="180800"/>
                  </a:glow>
                </a:effectLst>
              </a:rPr>
              <a:t>bu</a:t>
            </a:r>
            <a:r>
              <a:rPr lang="en-US" sz="2800" spc="300" dirty="0">
                <a:effectLst>
                  <a:glow rad="165100">
                    <a:srgbClr val="180800"/>
                  </a:glow>
                </a:effectLst>
              </a:rPr>
              <a:t> </a:t>
            </a:r>
            <a:r>
              <a:rPr lang="en-US" sz="2800" spc="300" dirty="0" err="1">
                <a:effectLst>
                  <a:glow rad="165100">
                    <a:srgbClr val="180800"/>
                  </a:glow>
                </a:effectLst>
              </a:rPr>
              <a:t>ayrılığı</a:t>
            </a:r>
            <a:r>
              <a:rPr lang="en-US" sz="2800" spc="300" dirty="0">
                <a:effectLst>
                  <a:glow rad="165100">
                    <a:srgbClr val="180800"/>
                  </a:glow>
                </a:effectLst>
              </a:rPr>
              <a:t> </a:t>
            </a:r>
            <a:r>
              <a:rPr lang="en-US" sz="2800" spc="300" dirty="0" err="1">
                <a:effectLst>
                  <a:glow rad="165100">
                    <a:srgbClr val="180800"/>
                  </a:glow>
                </a:effectLst>
              </a:rPr>
              <a:t>kapatacak</a:t>
            </a:r>
            <a:r>
              <a:rPr lang="en-US" sz="2800" spc="300" dirty="0">
                <a:effectLst>
                  <a:glow rad="165100">
                    <a:srgbClr val="180800"/>
                  </a:glow>
                </a:effectLst>
              </a:rPr>
              <a:t> </a:t>
            </a:r>
            <a:r>
              <a:rPr lang="en-US" sz="2800" spc="300" dirty="0" err="1">
                <a:effectLst>
                  <a:glow rad="165100">
                    <a:srgbClr val="180800"/>
                  </a:glow>
                </a:effectLst>
              </a:rPr>
              <a:t>tek</a:t>
            </a:r>
            <a:r>
              <a:rPr lang="en-US" sz="2800" spc="300" dirty="0">
                <a:effectLst>
                  <a:glow rad="165100">
                    <a:srgbClr val="180800"/>
                  </a:glow>
                </a:effectLst>
              </a:rPr>
              <a:t> </a:t>
            </a:r>
            <a:r>
              <a:rPr lang="en-US" sz="2800" spc="300" dirty="0" err="1">
                <a:effectLst>
                  <a:glow rad="165100">
                    <a:srgbClr val="180800"/>
                  </a:glow>
                </a:effectLst>
              </a:rPr>
              <a:t>yolu</a:t>
            </a:r>
            <a:r>
              <a:rPr lang="en-US" sz="2800" spc="300" dirty="0">
                <a:effectLst>
                  <a:glow rad="165100">
                    <a:srgbClr val="180800"/>
                  </a:glow>
                </a:effectLst>
              </a:rPr>
              <a:t> </a:t>
            </a:r>
            <a:r>
              <a:rPr lang="en-US" sz="2800" spc="300" dirty="0" err="1">
                <a:effectLst>
                  <a:glow rad="165100">
                    <a:srgbClr val="180800"/>
                  </a:glow>
                </a:effectLst>
              </a:rPr>
              <a:t>açıklamaktadır</a:t>
            </a:r>
            <a:r>
              <a:rPr lang="en-US" sz="2800" spc="300" dirty="0">
                <a:effectLst>
                  <a:glow rad="165100">
                    <a:srgbClr val="180800"/>
                  </a:glow>
                </a:effectLst>
              </a:rPr>
              <a:t>... </a:t>
            </a:r>
            <a:endParaRPr lang="en-US" sz="3200" kern="0" spc="300" dirty="0">
              <a:effectLst>
                <a:glow rad="165100">
                  <a:srgbClr val="180800"/>
                </a:glow>
              </a:effectLst>
            </a:endParaRPr>
          </a:p>
        </p:txBody>
      </p:sp>
      <p:sp>
        <p:nvSpPr>
          <p:cNvPr id="5" name="Content Placeholder 4"/>
          <p:cNvSpPr>
            <a:spLocks noGrp="1"/>
          </p:cNvSpPr>
          <p:nvPr>
            <p:ph idx="1"/>
          </p:nvPr>
        </p:nvSpPr>
        <p:spPr>
          <a:xfrm>
            <a:off x="22698" y="-6485"/>
            <a:ext cx="9144000" cy="997085"/>
          </a:xfrm>
        </p:spPr>
        <p:txBody>
          <a:bodyPr/>
          <a:lstStyle/>
          <a:p>
            <a:pPr marL="0" indent="0">
              <a:buNone/>
            </a:pPr>
            <a:r>
              <a:rPr lang="en-US" dirty="0"/>
              <a:t>The third law gives us the only answer to this problem... </a:t>
            </a:r>
          </a:p>
        </p:txBody>
      </p:sp>
      <p:sp>
        <p:nvSpPr>
          <p:cNvPr id="7" name="Content Placeholder 4"/>
          <p:cNvSpPr txBox="1">
            <a:spLocks/>
          </p:cNvSpPr>
          <p:nvPr/>
        </p:nvSpPr>
        <p:spPr bwMode="auto">
          <a:xfrm>
            <a:off x="-1621" y="2286000"/>
            <a:ext cx="9144000" cy="153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None/>
            </a:pPr>
            <a:r>
              <a:rPr lang="en-US" dirty="0" smtClean="0"/>
              <a:t>3. </a:t>
            </a:r>
            <a:r>
              <a:rPr lang="en-US" dirty="0"/>
              <a:t>Jesus Christ is God's ONLY provision for man's sin. Through Him you can know and experience God's love and plan for your life.</a:t>
            </a:r>
            <a:endParaRPr lang="en-US" kern="0" dirty="0"/>
          </a:p>
        </p:txBody>
      </p:sp>
      <p:sp>
        <p:nvSpPr>
          <p:cNvPr id="8" name="Title 1"/>
          <p:cNvSpPr txBox="1">
            <a:spLocks/>
          </p:cNvSpPr>
          <p:nvPr/>
        </p:nvSpPr>
        <p:spPr bwMode="auto">
          <a:xfrm>
            <a:off x="0" y="3962400"/>
            <a:ext cx="9119681" cy="2895600"/>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lnSpc>
                <a:spcPct val="100000"/>
              </a:lnSpc>
            </a:pPr>
            <a:r>
              <a:rPr lang="en-US" sz="2800" spc="300" dirty="0" smtClean="0">
                <a:effectLst>
                  <a:glow rad="165100">
                    <a:srgbClr val="180800"/>
                  </a:glow>
                </a:effectLst>
              </a:rPr>
              <a:t>3. İSA </a:t>
            </a:r>
            <a:r>
              <a:rPr lang="en-US" sz="2800" spc="300" dirty="0">
                <a:effectLst>
                  <a:glow rad="165100">
                    <a:srgbClr val="180800"/>
                  </a:glow>
                </a:effectLst>
              </a:rPr>
              <a:t>MESİH İNSANIN GÜNAHINI ORTADAN KALDIRMAK İÇİN TANRI'NIN SAĞLADIĞI TEK ÇAREDİR. ANCAK O'NUN İLE TANRI'NIN SEVGİSİNİ VE YAŞAMIMIZ İÇİN OLAN PLANINI BİLEBİLİR VE UYGULAYABİLİRİZ. </a:t>
            </a:r>
            <a:endParaRPr lang="en-US" sz="3200" kern="0" spc="300" dirty="0">
              <a:effectLst>
                <a:glow rad="165100">
                  <a:srgbClr val="180800"/>
                </a:glow>
              </a:effectLst>
            </a:endParaRPr>
          </a:p>
        </p:txBody>
      </p:sp>
    </p:spTree>
    <p:extLst>
      <p:ext uri="{BB962C8B-B14F-4D97-AF65-F5344CB8AC3E}">
        <p14:creationId xmlns:p14="http://schemas.microsoft.com/office/powerpoint/2010/main" val="3832505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build="p"/>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9000"/>
                    </a14:imgEffect>
                    <a14:imgEffect>
                      <a14:saturation sat="192000"/>
                    </a14:imgEffect>
                    <a14:imgEffect>
                      <a14:brightnessContrast bright="15000" contrast="37000"/>
                    </a14:imgEffect>
                  </a14:imgLayer>
                </a14:imgProps>
              </a:ext>
              <a:ext uri="{28A0092B-C50C-407E-A947-70E740481C1C}">
                <a14:useLocalDpi xmlns:a14="http://schemas.microsoft.com/office/drawing/2010/main" val="0"/>
              </a:ext>
            </a:extLst>
          </a:blip>
          <a:srcRect/>
          <a:stretch>
            <a:fillRect/>
          </a:stretch>
        </p:blipFill>
        <p:spPr bwMode="auto">
          <a:xfrm>
            <a:off x="-152400" y="0"/>
            <a:ext cx="3962400" cy="690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3180945" y="909536"/>
            <a:ext cx="5963055" cy="1147864"/>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3200" spc="300" dirty="0">
                <a:effectLst>
                  <a:glow rad="165100">
                    <a:srgbClr val="180800"/>
                  </a:glow>
                </a:effectLst>
              </a:rPr>
              <a:t>KURBAN </a:t>
            </a:r>
            <a:r>
              <a:rPr lang="en-US" sz="3200" spc="300" dirty="0" smtClean="0">
                <a:effectLst>
                  <a:glow rad="165100">
                    <a:srgbClr val="180800"/>
                  </a:glow>
                </a:effectLst>
              </a:rPr>
              <a:t>KUZUSU:</a:t>
            </a:r>
          </a:p>
          <a:p>
            <a:pPr marL="0" indent="0" algn="l">
              <a:lnSpc>
                <a:spcPct val="100000"/>
              </a:lnSpc>
              <a:buNone/>
            </a:pPr>
            <a:r>
              <a:rPr lang="en-US" sz="3200" spc="300" dirty="0" smtClean="0">
                <a:effectLst>
                  <a:glow rad="165100">
                    <a:srgbClr val="180800"/>
                  </a:glow>
                </a:effectLst>
              </a:rPr>
              <a:t>O </a:t>
            </a:r>
            <a:r>
              <a:rPr lang="en-US" sz="3200" spc="300" dirty="0">
                <a:effectLst>
                  <a:glow rad="165100">
                    <a:srgbClr val="180800"/>
                  </a:glow>
                </a:effectLst>
              </a:rPr>
              <a:t>BİZİM </a:t>
            </a:r>
            <a:r>
              <a:rPr lang="en-US" sz="3200" spc="300" dirty="0" smtClean="0">
                <a:effectLst>
                  <a:glow rad="165100">
                    <a:srgbClr val="180800"/>
                  </a:glow>
                </a:effectLst>
              </a:rPr>
              <a:t>YERİMİZE ÖLDÜ  </a:t>
            </a:r>
            <a:endParaRPr lang="en-US" sz="3200" spc="300" dirty="0">
              <a:effectLst>
                <a:glow rad="165100">
                  <a:srgbClr val="180800"/>
                </a:glow>
              </a:effectLst>
            </a:endParaRPr>
          </a:p>
        </p:txBody>
      </p:sp>
      <p:sp>
        <p:nvSpPr>
          <p:cNvPr id="2" name="Title 1"/>
          <p:cNvSpPr>
            <a:spLocks noGrp="1"/>
          </p:cNvSpPr>
          <p:nvPr>
            <p:ph type="title"/>
          </p:nvPr>
        </p:nvSpPr>
        <p:spPr>
          <a:xfrm>
            <a:off x="2971800" y="0"/>
            <a:ext cx="6172200" cy="990600"/>
          </a:xfrm>
        </p:spPr>
        <p:txBody>
          <a:bodyPr/>
          <a:lstStyle/>
          <a:p>
            <a:pPr>
              <a:lnSpc>
                <a:spcPct val="100000"/>
              </a:lnSpc>
            </a:pPr>
            <a:r>
              <a:rPr lang="en-US" sz="3000" dirty="0" smtClean="0"/>
              <a:t>Jesus is the Sacrificial Lamb:</a:t>
            </a:r>
            <a:br>
              <a:rPr lang="en-US" sz="3000" dirty="0" smtClean="0"/>
            </a:br>
            <a:r>
              <a:rPr lang="en-US" sz="3000" dirty="0" smtClean="0"/>
              <a:t>He is Killed for Sin in Our Place</a:t>
            </a:r>
            <a:endParaRPr lang="en-US" sz="3000" dirty="0"/>
          </a:p>
        </p:txBody>
      </p:sp>
      <p:sp>
        <p:nvSpPr>
          <p:cNvPr id="3" name="Content Placeholder 2"/>
          <p:cNvSpPr>
            <a:spLocks noGrp="1"/>
          </p:cNvSpPr>
          <p:nvPr>
            <p:ph idx="1"/>
          </p:nvPr>
        </p:nvSpPr>
        <p:spPr>
          <a:xfrm>
            <a:off x="3200400" y="2057400"/>
            <a:ext cx="5943600" cy="1828800"/>
          </a:xfrm>
          <a:noFill/>
        </p:spPr>
        <p:txBody>
          <a:bodyPr/>
          <a:lstStyle/>
          <a:p>
            <a:pPr marL="0" indent="0">
              <a:buNone/>
            </a:pPr>
            <a:r>
              <a:rPr lang="en-US" dirty="0" smtClean="0"/>
              <a:t>“John </a:t>
            </a:r>
            <a:r>
              <a:rPr lang="en-US" dirty="0"/>
              <a:t>the Baptist testified concerning Jesus, </a:t>
            </a:r>
            <a:r>
              <a:rPr lang="en-US" dirty="0" smtClean="0"/>
              <a:t>‘Behold</a:t>
            </a:r>
            <a:r>
              <a:rPr lang="en-US" dirty="0"/>
              <a:t>, the Lamb of God who takes away the sin of the world</a:t>
            </a:r>
            <a:r>
              <a:rPr lang="en-US" dirty="0" smtClean="0"/>
              <a:t>!’" </a:t>
            </a:r>
            <a:r>
              <a:rPr lang="en-US" dirty="0"/>
              <a:t>(John 1:29).</a:t>
            </a:r>
          </a:p>
        </p:txBody>
      </p:sp>
      <p:sp>
        <p:nvSpPr>
          <p:cNvPr id="6" name="Title 1"/>
          <p:cNvSpPr txBox="1">
            <a:spLocks/>
          </p:cNvSpPr>
          <p:nvPr/>
        </p:nvSpPr>
        <p:spPr bwMode="auto">
          <a:xfrm>
            <a:off x="3180944" y="3962400"/>
            <a:ext cx="5963055" cy="2918298"/>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2800" spc="300" dirty="0">
                <a:effectLst>
                  <a:glow rad="165100">
                    <a:srgbClr val="180800"/>
                  </a:glow>
                </a:effectLst>
              </a:rPr>
              <a:t>"</a:t>
            </a:r>
            <a:r>
              <a:rPr lang="en-US" sz="2800" spc="300" dirty="0" err="1">
                <a:effectLst>
                  <a:glow rad="165100">
                    <a:srgbClr val="180800"/>
                  </a:glow>
                </a:effectLst>
              </a:rPr>
              <a:t>Yahya</a:t>
            </a:r>
            <a:r>
              <a:rPr lang="en-US" sz="2800" spc="300" dirty="0">
                <a:effectLst>
                  <a:glow rad="165100">
                    <a:srgbClr val="180800"/>
                  </a:glow>
                </a:effectLst>
              </a:rPr>
              <a:t> </a:t>
            </a:r>
            <a:r>
              <a:rPr lang="en-US" sz="2800" spc="300" dirty="0" err="1">
                <a:effectLst>
                  <a:glow rad="165100">
                    <a:srgbClr val="180800"/>
                  </a:glow>
                </a:effectLst>
              </a:rPr>
              <a:t>ertesi</a:t>
            </a:r>
            <a:r>
              <a:rPr lang="en-US" sz="2800" spc="300" dirty="0">
                <a:effectLst>
                  <a:glow rad="165100">
                    <a:srgbClr val="180800"/>
                  </a:glow>
                </a:effectLst>
              </a:rPr>
              <a:t> </a:t>
            </a:r>
            <a:r>
              <a:rPr lang="en-US" sz="2800" spc="300" dirty="0" err="1">
                <a:effectLst>
                  <a:glow rad="165100">
                    <a:srgbClr val="180800"/>
                  </a:glow>
                </a:effectLst>
              </a:rPr>
              <a:t>gün</a:t>
            </a:r>
            <a:r>
              <a:rPr lang="en-US" sz="2800" spc="300" dirty="0">
                <a:effectLst>
                  <a:glow rad="165100">
                    <a:srgbClr val="180800"/>
                  </a:glow>
                </a:effectLst>
              </a:rPr>
              <a:t> </a:t>
            </a:r>
            <a:r>
              <a:rPr lang="en-US" sz="2800" spc="300" dirty="0" err="1">
                <a:effectLst>
                  <a:glow rad="165100">
                    <a:srgbClr val="180800"/>
                  </a:glow>
                </a:effectLst>
              </a:rPr>
              <a:t>İsa'nın</a:t>
            </a:r>
            <a:r>
              <a:rPr lang="en-US" sz="2800" spc="300" dirty="0">
                <a:effectLst>
                  <a:glow rad="165100">
                    <a:srgbClr val="180800"/>
                  </a:glow>
                </a:effectLst>
              </a:rPr>
              <a:t> </a:t>
            </a:r>
            <a:r>
              <a:rPr lang="en-US" sz="2800" spc="300" dirty="0" err="1">
                <a:effectLst>
                  <a:glow rad="165100">
                    <a:srgbClr val="180800"/>
                  </a:glow>
                </a:effectLst>
              </a:rPr>
              <a:t>kendisine</a:t>
            </a:r>
            <a:r>
              <a:rPr lang="en-US" sz="2800" spc="300" dirty="0">
                <a:effectLst>
                  <a:glow rad="165100">
                    <a:srgbClr val="180800"/>
                  </a:glow>
                </a:effectLst>
              </a:rPr>
              <a:t> </a:t>
            </a:r>
            <a:r>
              <a:rPr lang="en-US" sz="2800" spc="300" dirty="0" err="1">
                <a:effectLst>
                  <a:glow rad="165100">
                    <a:srgbClr val="180800"/>
                  </a:glow>
                </a:effectLst>
              </a:rPr>
              <a:t>doğru</a:t>
            </a:r>
            <a:r>
              <a:rPr lang="en-US" sz="2800" spc="300" dirty="0">
                <a:effectLst>
                  <a:glow rad="165100">
                    <a:srgbClr val="180800"/>
                  </a:glow>
                </a:effectLst>
              </a:rPr>
              <a:t> </a:t>
            </a:r>
            <a:r>
              <a:rPr lang="en-US" sz="2800" spc="300" dirty="0" err="1">
                <a:effectLst>
                  <a:glow rad="165100">
                    <a:srgbClr val="180800"/>
                  </a:glow>
                </a:effectLst>
              </a:rPr>
              <a:t>geldiğini</a:t>
            </a:r>
            <a:r>
              <a:rPr lang="en-US" sz="2800" spc="300" dirty="0">
                <a:effectLst>
                  <a:glow rad="165100">
                    <a:srgbClr val="180800"/>
                  </a:glow>
                </a:effectLst>
              </a:rPr>
              <a:t> </a:t>
            </a:r>
            <a:r>
              <a:rPr lang="en-US" sz="2800" spc="300" dirty="0" err="1">
                <a:effectLst>
                  <a:glow rad="165100">
                    <a:srgbClr val="180800"/>
                  </a:glow>
                </a:effectLst>
              </a:rPr>
              <a:t>görünce</a:t>
            </a:r>
            <a:r>
              <a:rPr lang="en-US" sz="2800" spc="300" dirty="0">
                <a:effectLst>
                  <a:glow rad="165100">
                    <a:srgbClr val="180800"/>
                  </a:glow>
                </a:effectLst>
              </a:rPr>
              <a:t> </a:t>
            </a:r>
            <a:r>
              <a:rPr lang="en-US" sz="2800" spc="300" dirty="0" err="1">
                <a:effectLst>
                  <a:glow rad="165100">
                    <a:srgbClr val="180800"/>
                  </a:glow>
                </a:effectLst>
              </a:rPr>
              <a:t>şöyle</a:t>
            </a:r>
            <a:r>
              <a:rPr lang="en-US" sz="2800" spc="300" dirty="0">
                <a:effectLst>
                  <a:glow rad="165100">
                    <a:srgbClr val="180800"/>
                  </a:glow>
                </a:effectLst>
              </a:rPr>
              <a:t> </a:t>
            </a:r>
            <a:r>
              <a:rPr lang="en-US" sz="2800" spc="300" dirty="0" err="1">
                <a:effectLst>
                  <a:glow rad="165100">
                    <a:srgbClr val="180800"/>
                  </a:glow>
                </a:effectLst>
              </a:rPr>
              <a:t>dedi</a:t>
            </a:r>
            <a:r>
              <a:rPr lang="en-US" sz="2800" spc="300" dirty="0">
                <a:effectLst>
                  <a:glow rad="165100">
                    <a:srgbClr val="180800"/>
                  </a:glow>
                </a:effectLst>
              </a:rPr>
              <a:t>. </a:t>
            </a:r>
            <a:r>
              <a:rPr lang="en-US" sz="2800" spc="300" dirty="0" err="1">
                <a:effectLst>
                  <a:glow rad="165100">
                    <a:srgbClr val="180800"/>
                  </a:glow>
                </a:effectLst>
              </a:rPr>
              <a:t>İşte</a:t>
            </a:r>
            <a:r>
              <a:rPr lang="en-US" sz="2800" spc="300" dirty="0">
                <a:effectLst>
                  <a:glow rad="165100">
                    <a:srgbClr val="180800"/>
                  </a:glow>
                </a:effectLst>
              </a:rPr>
              <a:t> </a:t>
            </a:r>
            <a:r>
              <a:rPr lang="en-US" sz="2800" spc="300" dirty="0" err="1">
                <a:effectLst>
                  <a:glow rad="165100">
                    <a:srgbClr val="180800"/>
                  </a:glow>
                </a:effectLst>
              </a:rPr>
              <a:t>dünyanın</a:t>
            </a:r>
            <a:r>
              <a:rPr lang="en-US" sz="2800" spc="300" dirty="0">
                <a:effectLst>
                  <a:glow rad="165100">
                    <a:srgbClr val="180800"/>
                  </a:glow>
                </a:effectLst>
              </a:rPr>
              <a:t> </a:t>
            </a:r>
            <a:r>
              <a:rPr lang="en-US" sz="2800" spc="300" dirty="0" err="1">
                <a:effectLst>
                  <a:glow rad="165100">
                    <a:srgbClr val="180800"/>
                  </a:glow>
                </a:effectLst>
              </a:rPr>
              <a:t>günahını</a:t>
            </a:r>
            <a:r>
              <a:rPr lang="en-US" sz="2800" spc="300" dirty="0">
                <a:effectLst>
                  <a:glow rad="165100">
                    <a:srgbClr val="180800"/>
                  </a:glow>
                </a:effectLst>
              </a:rPr>
              <a:t> </a:t>
            </a:r>
            <a:r>
              <a:rPr lang="en-US" sz="2800" spc="300" dirty="0" err="1">
                <a:effectLst>
                  <a:glow rad="165100">
                    <a:srgbClr val="180800"/>
                  </a:glow>
                </a:effectLst>
              </a:rPr>
              <a:t>ortadan</a:t>
            </a:r>
            <a:r>
              <a:rPr lang="en-US" sz="2800" spc="300" dirty="0">
                <a:effectLst>
                  <a:glow rad="165100">
                    <a:srgbClr val="180800"/>
                  </a:glow>
                </a:effectLst>
              </a:rPr>
              <a:t> </a:t>
            </a:r>
            <a:r>
              <a:rPr lang="en-US" sz="2800" spc="300" dirty="0" err="1">
                <a:effectLst>
                  <a:glow rad="165100">
                    <a:srgbClr val="180800"/>
                  </a:glow>
                </a:effectLst>
              </a:rPr>
              <a:t>kaldıran</a:t>
            </a:r>
            <a:r>
              <a:rPr lang="en-US" sz="2800" spc="300" dirty="0">
                <a:effectLst>
                  <a:glow rad="165100">
                    <a:srgbClr val="180800"/>
                  </a:glow>
                </a:effectLst>
              </a:rPr>
              <a:t> </a:t>
            </a:r>
            <a:r>
              <a:rPr lang="en-US" sz="2800" spc="300" dirty="0" err="1">
                <a:effectLst>
                  <a:glow rad="165100">
                    <a:srgbClr val="180800"/>
                  </a:glow>
                </a:effectLst>
              </a:rPr>
              <a:t>Tanrı</a:t>
            </a:r>
            <a:r>
              <a:rPr lang="en-US" sz="2800" spc="300" dirty="0">
                <a:effectLst>
                  <a:glow rad="165100">
                    <a:srgbClr val="180800"/>
                  </a:glow>
                </a:effectLst>
              </a:rPr>
              <a:t> </a:t>
            </a:r>
            <a:r>
              <a:rPr lang="en-US" sz="2800" spc="300" dirty="0" err="1">
                <a:effectLst>
                  <a:glow rad="165100">
                    <a:srgbClr val="180800"/>
                  </a:glow>
                </a:effectLst>
              </a:rPr>
              <a:t>Kuzusu</a:t>
            </a:r>
            <a:r>
              <a:rPr lang="en-US" sz="2800" spc="300" dirty="0">
                <a:effectLst>
                  <a:glow rad="165100">
                    <a:srgbClr val="180800"/>
                  </a:glow>
                </a:effectLst>
              </a:rPr>
              <a:t>!" </a:t>
            </a:r>
            <a:endParaRPr lang="en-US" sz="2800" spc="300" dirty="0" smtClean="0">
              <a:effectLst>
                <a:glow rad="165100">
                  <a:srgbClr val="180800"/>
                </a:glow>
              </a:effectLst>
            </a:endParaRPr>
          </a:p>
          <a:p>
            <a:pPr marL="0" indent="0" algn="r">
              <a:lnSpc>
                <a:spcPct val="100000"/>
              </a:lnSpc>
              <a:buNone/>
            </a:pPr>
            <a:r>
              <a:rPr lang="en-US" sz="2800" spc="300" dirty="0" smtClean="0">
                <a:effectLst>
                  <a:glow rad="165100">
                    <a:srgbClr val="180800"/>
                  </a:glow>
                </a:effectLst>
              </a:rPr>
              <a:t>(</a:t>
            </a:r>
            <a:r>
              <a:rPr lang="en-US" sz="2800" spc="300" dirty="0" err="1">
                <a:effectLst>
                  <a:glow rad="165100">
                    <a:srgbClr val="180800"/>
                  </a:glow>
                </a:effectLst>
              </a:rPr>
              <a:t>Yuhanna</a:t>
            </a:r>
            <a:r>
              <a:rPr lang="en-US" sz="2800" spc="300" dirty="0">
                <a:effectLst>
                  <a:glow rad="165100">
                    <a:srgbClr val="180800"/>
                  </a:glow>
                </a:effectLst>
              </a:rPr>
              <a:t> 1:29)</a:t>
            </a:r>
          </a:p>
        </p:txBody>
      </p:sp>
    </p:spTree>
    <p:extLst>
      <p:ext uri="{BB962C8B-B14F-4D97-AF65-F5344CB8AC3E}">
        <p14:creationId xmlns:p14="http://schemas.microsoft.com/office/powerpoint/2010/main" val="2060828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data:image/jpeg;base64,/9j/4AAQSkZJRgABAQAAAQABAAD/2wCEAAkGBhAPEBIUDxQUFBAQGB8UFRUTFRoXEBIQGRkYFhgZHBcXGykfHhkkGxcWHy8iLyc1LS4vFyo9NTIuNSYtLTUBCQoKBQUFDQUFDSkYEhgpKSkpKSkpKSkpKSkpKSkpKSkpKSkpKSkpKSkpKSkpKSkpKSkpKSkpKSkpKSkpKSkpKf/AABEIAGYAtgMBIgACEQEDEQH/xAAcAAEAAgIDAQAAAAAAAAAAAAAABQYHCAEDBAL/xABHEAACAQMCAgQJBgwFBQEAAAABAgMABBEFEiExBgcTURQVIjVBVGGT1CMyc3SUsggzQlJxcoGRs8LD0SVDU5KxNGJjhPAW/8QAFAEBAAAAAAAAAAAAAAAAAAAAAP/EABQRAQAAAAAAAAAAAAAAAAAAAAD/2gAMAwEAAhEDEQA/AMoahp8tpK1zZqXVzuubZf8AN75YhyE4HMcnA4+Vg1M6fqEVxEssLB43GVYfuIIPEEHIIPEEYNeiq9qGny2krXNmpdXO65tl/wA3vljHITgcxycDB44NBYaV59P1CK4iWWFg8bjKsP3EEHiCDkEHiCMGvRQKUpQRY19PDvA9j9p2PhG/yez7Pf2eOed2fZXns+l0Dm93hok05tkryFdnBe0JG0k4CkHiBzqI1PoybrWO0ljm8HWzEYkjleIdt2xbbmJwx8k57qirToRM9vrdsqyRLdyZgeRy+9ezUDLszMQWXBzxwaCcl6wkjhW4mtbuOybB8IZU2qjEBXaMSdoqHIOdvI1KXXSaOO6tLcKzG9V3jkUr2YWNQzE5bPEMuMA86rWoX17cWD2QsZVupYvB2ZtngSBl2GUSg4ZADuChd3DGBXzrGl3FpdaQ8NvNdR2EEsUhi2b8skSKflHXnsJ50Fnvek0cF5BbSq6m6B7GQ47F5FGTHnOQ+OIyOPors0HXlvVkeNHWNJGiV3xtm2HBdME5TOQD6cGq905sp9R0iTbayrc7g8UJZO3jkWQANlW2g7dx+d6atmnWqRQxpEnZxooVUxjYoHBcDuHCgjNW6VJBOtvFFLc3JXtDHAFzHETtDO8jKqgngOOTjlXcekSR20txdo9skOd4l2lgBjiOzZgQcgDB4nhzqv3lpdWGqTXccL3FpeRIkqw4NxDNFlVIQkbkIPHjkZ7hUPqPR/UNTg1LhNGsk0M1lHdHb+LAd1KhiVVmyOPpx3UFlPTsR9k1za3NvBOQqzSiPs0Z8bBIEkLJkkDiOZ44ru1Xpn2F34KlrcTy9kJ/keywIixTPlyLx3KRioTpHPdataGyFncQyXG1Z5JQogt0Dqzsr5+VPk+SF554kV23sE9rq/bx21xPAtitspi2EmUSs+CZHX8kjj3mgsvR7pHBfxs8G4bGMciSKUlilXmrKeR4g/tqUqrdCdEnie8ublFilv5RL2KsG7FFQIoZgMFzxY44cf01aaBSlKBUZreti2ChVMtxMdsMKnDyuOfH8lF5s54Ae0gFreti2CqqmW4mO2GFTh5HHM5/JRebOeAHtIB69E0QxFprhhLeTDEkgGEROYijB+bEvdzJ4niaBomiGItNcMJbyYYkkAwiJzEUYPzYl/eTxPGlS9KBSlKCEm6M4lkkt7ia37bBkSIRGJ5Bn5TbLG2HIwCRjO0Z48a58RXPr9z7u1+HqapQQviK59fufd2vw9PEVz6/c+7tfh6mqUEL4iufX7n3dr8PTxFc+v3Pu7X4epqlBC+Irn1+593a/D08RXPr9x7u1+HqapQQviK59fuPd2vw9PEVz6/c+7tfh6mqUEL4iufX7n3dr8PTxFc+v3Pu7X4epqlBC+Irn1+593a/D08RXPr9x7u1+HqapQQviK59fufd2vw9PEVz6/c+7tfh6mqUEL4iufX7n3dr8PTxFc+v3Pu7X4epqlBGaXoSwO8rO81xIArSy7d/ZjkihFVVTPHAAyTk5NSdKUClKUClKUClKonWf1nxaRFsj2yXsg+TjPEIOXaPj8nuHpx+k0F7pVR6uusODWLfcuEuYgBNFx8lj+UueaHBx3en226gVTNR62NOt9RSyeQbm4PLn5GKXhtRj3njk8hwz7Kp1u9b4tQ9pp7g3JyssqnIg9BUH/U/4/TWvjuSSSck8STzJoN4aVr91T9czW5S01J82+AkUzfOh7lc+mP0Z/Jx3cs/xSqwDKQVPEEHII9hFB9UpSgUpSgUrGvTDrutdPvY7dV7ZVbFy6H8UOWF/OccyP2c+WQdO1GK5iSWB1eKUbkZTkMv/wB6PRQemhNKwX1xdbZffZacxwMrPMuRkjIaNeHLvbPsoLjL126cuo+CE/JfMNzn5FZs42/q+jfnGfZxrIQOeVaPVlfqs64ZbNkttQZns8BEcjLW/dk8ynHHsA4cBig2LpXyjhgCDkEZBHIg19UClKUClKUFa6edI7myts2VtLc3MmVjEcbPHGRjy3KjkMjA9P7Ca1a6UWWoLMZNSjmSa4JfdOhVn5ZIyOQ4DuFblYrAf4Sn4+x+jk+8tBjrovpGrBkudNhuSUbyZYI2Zdw5qSBgjvBrZ/oN0gub22DXltLbXCeTIsiMiu2PnJu47T3eg8KrHUAP8HH00n8tZJoPC2h2pJJghJJySY0ySeJPKtRtejA1S4AACi6cAADaB2pGMcsVuPWnXSDztc/W3/jNQbbDQbX/AEIfdJ/au+4uIreIs5WOGJcknCoiD/gV3isb9ZnQrVtXPZQzQRWS8QhZ98rd74XHA8hQY76a9ed1LeI2nMY7a2bKgj/qDyJcfmEZAX9vOsx9A+sO11eANGwS4UfKwFh2iEcyBzZO5v38a1Z6SaE9hdTW0jK7wNtZkzsJwDwyAfTWS+i3Uvqsfg95Z3UEbMqyocvnDANgjZxGDgig2FrF3Wz07vIla00yG4aVhiWdIpCsYI+ajBcF/aOX6eWR9MM3ZJ4SEE+PL7Mkxlu9cgHB54r00GkV1BIjssqssgPlK4IcHnxB45q/9XnSXWNJkQpb3Utm53PD2UhRlbHlIdvBsYIPI+mo/rk893v6y/wkrZjoh5vs/oI/uLQe3TNQS5hSWMMFkGQHUo47wytxBB4Yrt8FT81f9o/tXbSg02Yf4n/7P9Wtw/BI/wAxf9o/tWnj+cz9a/q1uQKDkClKUClKUClKUCsB/hK/j7H6OT7y1nysB/hK/j7H6OT7y0Fz/B/8zj6aT+Wsk1jb8H/zOPppP5ayTQK066Qedrn62/8AGatxa066Qedrn62/8ZqDcQVya4Fcmg1I61fPN/8AS/yitnuhfm2y+rx/cWtYetXzzf8A0v8AKK2e6F+bbL6vH9xaCZpSlBqh1x+e739Zf4SVsx0Q832f0Ef3FrWfrj893v6y/wAJK2Y6Ieb7P6CP7i0EvSlKDTZ/OZ+tf1a3IFabv5zP1r+rW5AoOaUpQKUpQK+ZZVUFmIVVGSScAAcSSTyGKSyqilmIVVGSScKFHEkk8hiq1HG2qsHkBXTlOY4yMNesOIdweUHpVD8/meGAQ7LW/vb0mS1aKG04CJpoGkluOeZABKm2M8NuRk8+AIqudNOqiXWHia7u1UwgqvY220YYgnO6Zu4VkalBS+iXQa60q38HtruMx7i+ZbUs+5sZ4rOoxw7qmfA9S9at/sb/ABNTdUXpzplwbmKcxPeWMUTJLaxylJUkLbu2VQR2h2gLtznhw50E/wCB6l61b/Y3+JrHV3+D2ktw87XrdpJIZTiAbN7MXOAZM4ye+rJcXsE66E9qzm3kuPI3M28xi3mYKxzk4ZFzkn5vHNR15f3NhqOoXcReWzjkiW6txlikRgRzPHx4MpZiV5EH2UFy8C1L1q3+xv8AE08D1L1q3+xv8TVF1aVToF/JAxw907I6SMMp4WqJtYHgvZhQMcMVI61pq2tjajY9uJNQtzIjXLy7FMqRt8qWztKLkjPDJoIjXuoMX1zLcTXjCWdtzBIAEzy4AyE44d9XfTNDv7eGKGO6gKQoI1LWjFiqgKMkXIGcDurq1LzzY8TxtrgkZO0lWg2nbnGRvbjj0119A28rVNxJ238qgsScKEiIAJPAAseHtoJPwPUvWrb7G/xVceB6l61b/Y3+JqWupQiOzEAKpJJ5AAZOaw/0Z1q7srU2ju5uNSihmsSxLEPcAJKAx5CM/KY9A/TQe3pH1EeMLqW5nvCJZiCwjtwEGFCjAMpPID01ddO0W/t4Y4kuoCkKCNd1oxbaoCjJFyBnA7qiugmrRWmkzGaRyuny3EcjSHMuI5XZQcnO4oycPaPZUN1fatPBfGK7W6TxinagXSFEF+pZ5Y4sn5nZlcD/ALDQXbwPUvWrf7G/xNPA9S9at/sb/E1S77Vbmx1TUbqPdLaQmBLmAZJSJ4Q3bxjPzlb5wxxDHuqy9XrxvDcvEdyPdzlWDFgY+0OzBJ5YxigpB/B5Tt+28NbtN/a/iBt37t3LtOWfbWRvAtS9at/sb/FVN0oIK21iaCZYL7Z8scQTxqUhlfGTEyszbJeBIG4hhy4gip2vPqGnxXETRTKHjcYIP7wQRxBBwQRxBGRUNp+oS2kqW14xdXO22uW/ze6KU8hOByPJwMjjkUFhpSlBVk/xSeZZOFlZymJovTc3CYJMno7FcjCflHi3AbatNKUClKUCofVOilvcydpJ2qsV2P2U8sSyRjOFcROAw8o+3244UpQdv/5y1xbAR7VsjugVGZEjbaU+apAPksw455nvrttNGhilmlQMJLkhpSXdlZgoUHazFR5IA4Acq5pQeI9DrPwRrTs8WrsXMau6jc0nanDIwYDfxwDj9lezVtFgu4WguUEkL81bPo4g5ByCDxznNc0oI3Sug9naypNGshnRTGJZJ5ZJDGQAVO9yCPJGBjA9GK636vdPM7TGJzI8nbN8vP2bS5DZMfabDxA4bccOVcUoJy/sUnieKUExyqUcBmUlGGCNykEZHca8x6PW262YoC1kCICSSYwV7M8SST5PDia4pQeSboTYvFLE0bdlcTeEyKJpQHnyDu4Pyyqnby4cq9mqdH7e6MJnQs1s4liId1KSjkcowz+g5FKUH3baLDHLPKintLnb2pLsytsXYvksxVcLw4AV86LoUFlGY7ZdkRdpNg+arOdzBR6Fz6PRSlBIUpSgV59Q0+K4iaKZQ8bjDKf3ggjiCDggjiCMilKCG0TUJYrl7GdjK0cYmimPz3ty2wCT/wAoIxuHBhx4HhSlK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p:cNvSpPr>
            <a:spLocks noGrp="1"/>
          </p:cNvSpPr>
          <p:nvPr>
            <p:ph idx="1"/>
          </p:nvPr>
        </p:nvSpPr>
        <p:spPr>
          <a:xfrm>
            <a:off x="0" y="3429000"/>
            <a:ext cx="9144000" cy="1600200"/>
          </a:xfrm>
          <a:solidFill>
            <a:schemeClr val="bg1"/>
          </a:solidFill>
        </p:spPr>
        <p:txBody>
          <a:bodyPr/>
          <a:lstStyle/>
          <a:p>
            <a:pPr marL="0" indent="0">
              <a:buNone/>
            </a:pPr>
            <a:r>
              <a:rPr lang="en-US" dirty="0" smtClean="0"/>
              <a:t>“…Christ </a:t>
            </a:r>
            <a:r>
              <a:rPr lang="en-US" dirty="0"/>
              <a:t>died for our sins, as the Scriptures say; </a:t>
            </a:r>
            <a:r>
              <a:rPr lang="en-US" baseline="30000" dirty="0"/>
              <a:t> </a:t>
            </a:r>
            <a:r>
              <a:rPr lang="en-US" dirty="0"/>
              <a:t>that he was buried and was raised to life on the third </a:t>
            </a:r>
            <a:r>
              <a:rPr lang="en-US" dirty="0" smtClean="0"/>
              <a:t>day.” (</a:t>
            </a:r>
            <a:r>
              <a:rPr lang="en-US" dirty="0"/>
              <a:t>1 Corinthians </a:t>
            </a:r>
            <a:r>
              <a:rPr lang="en-US" dirty="0" smtClean="0"/>
              <a:t>15:3, 4). </a:t>
            </a:r>
          </a:p>
        </p:txBody>
      </p:sp>
      <p:sp>
        <p:nvSpPr>
          <p:cNvPr id="9" name="Title 1"/>
          <p:cNvSpPr txBox="1">
            <a:spLocks/>
          </p:cNvSpPr>
          <p:nvPr/>
        </p:nvSpPr>
        <p:spPr bwMode="auto">
          <a:xfrm>
            <a:off x="-1" y="4953000"/>
            <a:ext cx="9144001" cy="1905000"/>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2800" spc="300" dirty="0">
                <a:effectLst>
                  <a:glow rad="165100">
                    <a:srgbClr val="180800"/>
                  </a:glow>
                </a:effectLst>
              </a:rPr>
              <a:t>“…</a:t>
            </a:r>
            <a:r>
              <a:rPr lang="en-US" sz="2800" spc="300" dirty="0" err="1">
                <a:effectLst>
                  <a:glow rad="165100">
                    <a:srgbClr val="180800"/>
                  </a:glow>
                </a:effectLst>
              </a:rPr>
              <a:t>Kutsal</a:t>
            </a:r>
            <a:r>
              <a:rPr lang="en-US" sz="2800" spc="300" dirty="0">
                <a:effectLst>
                  <a:glow rad="165100">
                    <a:srgbClr val="180800"/>
                  </a:glow>
                </a:effectLst>
              </a:rPr>
              <a:t> </a:t>
            </a:r>
            <a:r>
              <a:rPr lang="en-US" sz="2800" spc="300" dirty="0" err="1">
                <a:effectLst>
                  <a:glow rad="165100">
                    <a:srgbClr val="180800"/>
                  </a:glow>
                </a:effectLst>
              </a:rPr>
              <a:t>Yazılar</a:t>
            </a:r>
            <a:r>
              <a:rPr lang="en-US" sz="2800" spc="300" dirty="0">
                <a:effectLst>
                  <a:glow rad="165100">
                    <a:srgbClr val="180800"/>
                  </a:glow>
                </a:effectLst>
              </a:rPr>
              <a:t> </a:t>
            </a:r>
            <a:r>
              <a:rPr lang="en-US" sz="2800" spc="300" dirty="0" err="1">
                <a:effectLst>
                  <a:glow rad="165100">
                    <a:srgbClr val="180800"/>
                  </a:glow>
                </a:effectLst>
              </a:rPr>
              <a:t>uyarınca</a:t>
            </a:r>
            <a:r>
              <a:rPr lang="en-US" sz="2800" spc="300" dirty="0">
                <a:effectLst>
                  <a:glow rad="165100">
                    <a:srgbClr val="180800"/>
                  </a:glow>
                </a:effectLst>
              </a:rPr>
              <a:t> </a:t>
            </a:r>
            <a:r>
              <a:rPr lang="en-US" sz="2800" spc="300" dirty="0" err="1">
                <a:effectLst>
                  <a:glow rad="165100">
                    <a:srgbClr val="180800"/>
                  </a:glow>
                </a:effectLst>
              </a:rPr>
              <a:t>Mesih</a:t>
            </a:r>
            <a:r>
              <a:rPr lang="en-US" sz="2800" spc="300" dirty="0">
                <a:effectLst>
                  <a:glow rad="165100">
                    <a:srgbClr val="180800"/>
                  </a:glow>
                </a:effectLst>
              </a:rPr>
              <a:t>, </a:t>
            </a:r>
            <a:r>
              <a:rPr lang="en-US" sz="2800" spc="300" dirty="0" err="1">
                <a:effectLst>
                  <a:glow rad="165100">
                    <a:srgbClr val="180800"/>
                  </a:glow>
                </a:effectLst>
              </a:rPr>
              <a:t>günahlarımıza</a:t>
            </a:r>
            <a:r>
              <a:rPr lang="en-US" sz="2800" spc="300" dirty="0">
                <a:effectLst>
                  <a:glow rad="165100">
                    <a:srgbClr val="180800"/>
                  </a:glow>
                </a:effectLst>
              </a:rPr>
              <a:t> </a:t>
            </a:r>
            <a:r>
              <a:rPr lang="en-US" sz="2800" spc="300" dirty="0" err="1">
                <a:effectLst>
                  <a:glow rad="165100">
                    <a:srgbClr val="180800"/>
                  </a:glow>
                </a:effectLst>
              </a:rPr>
              <a:t>karşılık</a:t>
            </a:r>
            <a:r>
              <a:rPr lang="en-US" sz="2800" spc="300" dirty="0">
                <a:effectLst>
                  <a:glow rad="165100">
                    <a:srgbClr val="180800"/>
                  </a:glow>
                </a:effectLst>
              </a:rPr>
              <a:t> </a:t>
            </a:r>
            <a:r>
              <a:rPr lang="en-US" sz="2800" spc="300" dirty="0" err="1">
                <a:effectLst>
                  <a:glow rad="165100">
                    <a:srgbClr val="180800"/>
                  </a:glow>
                </a:effectLst>
              </a:rPr>
              <a:t>öldü</a:t>
            </a:r>
            <a:r>
              <a:rPr lang="en-US" sz="2800" spc="300" dirty="0">
                <a:effectLst>
                  <a:glow rad="165100">
                    <a:srgbClr val="180800"/>
                  </a:glow>
                </a:effectLst>
              </a:rPr>
              <a:t>, </a:t>
            </a:r>
            <a:r>
              <a:rPr lang="en-US" sz="2800" spc="300" dirty="0" err="1">
                <a:effectLst>
                  <a:glow rad="165100">
                    <a:srgbClr val="180800"/>
                  </a:glow>
                </a:effectLst>
              </a:rPr>
              <a:t>gömüldü</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Kutsal</a:t>
            </a:r>
            <a:r>
              <a:rPr lang="en-US" sz="2800" spc="300" dirty="0">
                <a:effectLst>
                  <a:glow rad="165100">
                    <a:srgbClr val="180800"/>
                  </a:glow>
                </a:effectLst>
              </a:rPr>
              <a:t> </a:t>
            </a:r>
            <a:r>
              <a:rPr lang="en-US" sz="2800" spc="300" dirty="0" err="1">
                <a:effectLst>
                  <a:glow rad="165100">
                    <a:srgbClr val="180800"/>
                  </a:glow>
                </a:effectLst>
              </a:rPr>
              <a:t>Yazılar</a:t>
            </a:r>
            <a:r>
              <a:rPr lang="en-US" sz="2800" spc="300" dirty="0">
                <a:effectLst>
                  <a:glow rad="165100">
                    <a:srgbClr val="180800"/>
                  </a:glow>
                </a:effectLst>
              </a:rPr>
              <a:t> </a:t>
            </a:r>
            <a:r>
              <a:rPr lang="en-US" sz="2800" spc="300" dirty="0" err="1">
                <a:effectLst>
                  <a:glow rad="165100">
                    <a:srgbClr val="180800"/>
                  </a:glow>
                </a:effectLst>
              </a:rPr>
              <a:t>uyarınca</a:t>
            </a:r>
            <a:r>
              <a:rPr lang="en-US" sz="2800" spc="300" dirty="0">
                <a:effectLst>
                  <a:glow rad="165100">
                    <a:srgbClr val="180800"/>
                  </a:glow>
                </a:effectLst>
              </a:rPr>
              <a:t> </a:t>
            </a:r>
            <a:r>
              <a:rPr lang="en-US" sz="2800" spc="300" dirty="0" err="1">
                <a:effectLst>
                  <a:glow rad="165100">
                    <a:srgbClr val="180800"/>
                  </a:glow>
                </a:effectLst>
              </a:rPr>
              <a:t>üçüncü</a:t>
            </a:r>
            <a:r>
              <a:rPr lang="en-US" sz="2800" spc="300" dirty="0">
                <a:effectLst>
                  <a:glow rad="165100">
                    <a:srgbClr val="180800"/>
                  </a:glow>
                </a:effectLst>
              </a:rPr>
              <a:t> </a:t>
            </a:r>
            <a:r>
              <a:rPr lang="en-US" sz="2800" spc="300" dirty="0" err="1">
                <a:effectLst>
                  <a:glow rad="165100">
                    <a:srgbClr val="180800"/>
                  </a:glow>
                </a:effectLst>
              </a:rPr>
              <a:t>gün</a:t>
            </a:r>
            <a:r>
              <a:rPr lang="en-US" sz="2800" spc="300" dirty="0">
                <a:effectLst>
                  <a:glow rad="165100">
                    <a:srgbClr val="180800"/>
                  </a:glow>
                </a:effectLst>
              </a:rPr>
              <a:t> </a:t>
            </a:r>
            <a:r>
              <a:rPr lang="en-US" sz="2800" spc="300" dirty="0" err="1">
                <a:effectLst>
                  <a:glow rad="165100">
                    <a:srgbClr val="180800"/>
                  </a:glow>
                </a:effectLst>
              </a:rPr>
              <a:t>ölümden</a:t>
            </a:r>
            <a:r>
              <a:rPr lang="en-US" sz="2800" spc="300" dirty="0">
                <a:effectLst>
                  <a:glow rad="165100">
                    <a:srgbClr val="180800"/>
                  </a:glow>
                </a:effectLst>
              </a:rPr>
              <a:t> </a:t>
            </a:r>
            <a:r>
              <a:rPr lang="en-US" sz="2800" spc="300" dirty="0" err="1">
                <a:effectLst>
                  <a:glow rad="165100">
                    <a:srgbClr val="180800"/>
                  </a:glow>
                </a:effectLst>
              </a:rPr>
              <a:t>dirildi</a:t>
            </a:r>
            <a:r>
              <a:rPr lang="en-US" sz="2800" spc="300" dirty="0">
                <a:effectLst>
                  <a:glow rad="165100">
                    <a:srgbClr val="180800"/>
                  </a:glow>
                </a:effectLst>
              </a:rPr>
              <a:t>.” (1 </a:t>
            </a:r>
            <a:r>
              <a:rPr lang="en-US" sz="2800" spc="300" dirty="0" err="1">
                <a:effectLst>
                  <a:glow rad="165100">
                    <a:srgbClr val="180800"/>
                  </a:glow>
                </a:effectLst>
              </a:rPr>
              <a:t>Korintliler</a:t>
            </a:r>
            <a:r>
              <a:rPr lang="en-US" sz="2800" spc="300" dirty="0">
                <a:effectLst>
                  <a:glow rad="165100">
                    <a:srgbClr val="180800"/>
                  </a:glow>
                </a:effectLst>
              </a:rPr>
              <a:t> 15:3, </a:t>
            </a:r>
            <a:r>
              <a:rPr lang="en-US" sz="2800" spc="300" dirty="0" smtClean="0">
                <a:effectLst>
                  <a:glow rad="165100">
                    <a:srgbClr val="180800"/>
                  </a:glow>
                </a:effectLst>
              </a:rPr>
              <a:t>4)</a:t>
            </a:r>
            <a:endParaRPr lang="en-US" sz="2800" spc="300" dirty="0">
              <a:effectLst>
                <a:glow rad="165100">
                  <a:srgbClr val="180800"/>
                </a:glow>
              </a:effectLst>
            </a:endParaRPr>
          </a:p>
        </p:txBody>
      </p:sp>
      <p:pic>
        <p:nvPicPr>
          <p:cNvPr id="4098" name="Picture 2" descr="C:\Users\Therese\Desktop\TurkishLa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7" y="7937"/>
            <a:ext cx="5715001"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92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0"/>
            <a:ext cx="4572000" cy="2485041"/>
          </a:xfrm>
          <a:noFill/>
        </p:spPr>
        <p:txBody>
          <a:bodyPr/>
          <a:lstStyle/>
          <a:p>
            <a:pPr marL="0" indent="0">
              <a:buNone/>
            </a:pPr>
            <a:r>
              <a:rPr lang="en-US" dirty="0" smtClean="0"/>
              <a:t>“</a:t>
            </a:r>
            <a:r>
              <a:rPr lang="en-US" baseline="30000" dirty="0"/>
              <a:t> </a:t>
            </a:r>
            <a:r>
              <a:rPr lang="en-US" dirty="0"/>
              <a:t>But after Christ offered one sacrifice for sins, forever, he sat down at the right side of God</a:t>
            </a:r>
            <a:r>
              <a:rPr lang="en-US" dirty="0" smtClean="0"/>
              <a:t>.” </a:t>
            </a:r>
          </a:p>
          <a:p>
            <a:pPr marL="0" indent="0" algn="r">
              <a:buNone/>
            </a:pPr>
            <a:r>
              <a:rPr lang="en-US" dirty="0" smtClean="0"/>
              <a:t>Hebrews 10:12</a:t>
            </a:r>
            <a:endParaRPr lang="en-US" dirty="0"/>
          </a:p>
        </p:txBody>
      </p:sp>
      <p:sp>
        <p:nvSpPr>
          <p:cNvPr id="6" name="Title 1"/>
          <p:cNvSpPr txBox="1">
            <a:spLocks/>
          </p:cNvSpPr>
          <p:nvPr/>
        </p:nvSpPr>
        <p:spPr bwMode="auto">
          <a:xfrm>
            <a:off x="4572000" y="2590800"/>
            <a:ext cx="4571999" cy="4289898"/>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2800" spc="300" dirty="0" smtClean="0">
                <a:effectLst>
                  <a:glow rad="165100">
                    <a:srgbClr val="180800"/>
                  </a:glow>
                </a:effectLst>
              </a:rPr>
              <a:t>“</a:t>
            </a:r>
            <a:r>
              <a:rPr lang="en-US" sz="2800" spc="300" dirty="0" err="1" smtClean="0">
                <a:effectLst>
                  <a:glow rad="165100">
                    <a:srgbClr val="180800"/>
                  </a:glow>
                </a:effectLst>
              </a:rPr>
              <a:t>Oysa</a:t>
            </a:r>
            <a:r>
              <a:rPr lang="en-US" sz="2800" spc="300" dirty="0" smtClean="0">
                <a:effectLst>
                  <a:glow rad="165100">
                    <a:srgbClr val="180800"/>
                  </a:glow>
                </a:effectLst>
              </a:rPr>
              <a:t> </a:t>
            </a:r>
            <a:r>
              <a:rPr lang="en-US" sz="2800" spc="300" dirty="0" err="1">
                <a:effectLst>
                  <a:glow rad="165100">
                    <a:srgbClr val="180800"/>
                  </a:glow>
                </a:effectLst>
              </a:rPr>
              <a:t>Mesih</a:t>
            </a:r>
            <a:r>
              <a:rPr lang="en-US" sz="2800" spc="300" dirty="0">
                <a:effectLst>
                  <a:glow rad="165100">
                    <a:srgbClr val="180800"/>
                  </a:glow>
                </a:effectLst>
              </a:rPr>
              <a:t> </a:t>
            </a:r>
            <a:r>
              <a:rPr lang="en-US" sz="2800" spc="300" dirty="0" err="1">
                <a:effectLst>
                  <a:glow rad="165100">
                    <a:srgbClr val="180800"/>
                  </a:glow>
                </a:effectLst>
              </a:rPr>
              <a:t>günahlar</a:t>
            </a:r>
            <a:r>
              <a:rPr lang="en-US" sz="2800" spc="300" dirty="0">
                <a:effectLst>
                  <a:glow rad="165100">
                    <a:srgbClr val="180800"/>
                  </a:glow>
                </a:effectLst>
              </a:rPr>
              <a:t> </a:t>
            </a:r>
            <a:r>
              <a:rPr lang="en-US" sz="2800" spc="300" dirty="0" err="1">
                <a:effectLst>
                  <a:glow rad="165100">
                    <a:srgbClr val="180800"/>
                  </a:glow>
                </a:effectLst>
              </a:rPr>
              <a:t>için</a:t>
            </a:r>
            <a:r>
              <a:rPr lang="en-US" sz="2800" spc="300" dirty="0">
                <a:effectLst>
                  <a:glow rad="165100">
                    <a:srgbClr val="180800"/>
                  </a:glow>
                </a:effectLst>
              </a:rPr>
              <a:t> </a:t>
            </a:r>
            <a:r>
              <a:rPr lang="en-US" sz="2800" spc="300" dirty="0" err="1">
                <a:effectLst>
                  <a:glow rad="165100">
                    <a:srgbClr val="180800"/>
                  </a:glow>
                </a:effectLst>
              </a:rPr>
              <a:t>sonsuza</a:t>
            </a:r>
            <a:r>
              <a:rPr lang="en-US" sz="2800" spc="300" dirty="0">
                <a:effectLst>
                  <a:glow rad="165100">
                    <a:srgbClr val="180800"/>
                  </a:glow>
                </a:effectLst>
              </a:rPr>
              <a:t> </a:t>
            </a:r>
            <a:r>
              <a:rPr lang="en-US" sz="2800" spc="300" dirty="0" err="1">
                <a:effectLst>
                  <a:glow rad="165100">
                    <a:srgbClr val="180800"/>
                  </a:glow>
                </a:effectLst>
              </a:rPr>
              <a:t>dek</a:t>
            </a:r>
            <a:r>
              <a:rPr lang="en-US" sz="2800" spc="300" dirty="0">
                <a:effectLst>
                  <a:glow rad="165100">
                    <a:srgbClr val="180800"/>
                  </a:glow>
                </a:effectLst>
              </a:rPr>
              <a:t> </a:t>
            </a:r>
            <a:r>
              <a:rPr lang="en-US" sz="2800" spc="300" dirty="0" err="1">
                <a:effectLst>
                  <a:glow rad="165100">
                    <a:srgbClr val="180800"/>
                  </a:glow>
                </a:effectLst>
              </a:rPr>
              <a:t>geçerli</a:t>
            </a:r>
            <a:r>
              <a:rPr lang="en-US" sz="2800" spc="300" dirty="0">
                <a:effectLst>
                  <a:glow rad="165100">
                    <a:srgbClr val="180800"/>
                  </a:glow>
                </a:effectLst>
              </a:rPr>
              <a:t> </a:t>
            </a:r>
            <a:r>
              <a:rPr lang="en-US" sz="2800" spc="300" dirty="0" err="1">
                <a:effectLst>
                  <a:glow rad="165100">
                    <a:srgbClr val="180800"/>
                  </a:glow>
                </a:effectLst>
              </a:rPr>
              <a:t>tek</a:t>
            </a:r>
            <a:r>
              <a:rPr lang="en-US" sz="2800" spc="300" dirty="0">
                <a:effectLst>
                  <a:glow rad="165100">
                    <a:srgbClr val="180800"/>
                  </a:glow>
                </a:effectLst>
              </a:rPr>
              <a:t> </a:t>
            </a:r>
            <a:r>
              <a:rPr lang="en-US" sz="2800" spc="300" dirty="0" err="1">
                <a:effectLst>
                  <a:glow rad="165100">
                    <a:srgbClr val="180800"/>
                  </a:glow>
                </a:effectLst>
              </a:rPr>
              <a:t>bir</a:t>
            </a:r>
            <a:r>
              <a:rPr lang="en-US" sz="2800" spc="300" dirty="0">
                <a:effectLst>
                  <a:glow rad="165100">
                    <a:srgbClr val="180800"/>
                  </a:glow>
                </a:effectLst>
              </a:rPr>
              <a:t> </a:t>
            </a:r>
            <a:r>
              <a:rPr lang="en-US" sz="2800" spc="300" dirty="0" err="1">
                <a:effectLst>
                  <a:glow rad="165100">
                    <a:srgbClr val="180800"/>
                  </a:glow>
                </a:effectLst>
              </a:rPr>
              <a:t>kurban</a:t>
            </a:r>
            <a:r>
              <a:rPr lang="en-US" sz="2800" spc="300" dirty="0">
                <a:effectLst>
                  <a:glow rad="165100">
                    <a:srgbClr val="180800"/>
                  </a:glow>
                </a:effectLst>
              </a:rPr>
              <a:t> </a:t>
            </a:r>
            <a:r>
              <a:rPr lang="en-US" sz="2800" spc="300" dirty="0" err="1">
                <a:effectLst>
                  <a:glow rad="165100">
                    <a:srgbClr val="180800"/>
                  </a:glow>
                </a:effectLst>
              </a:rPr>
              <a:t>sunduktan</a:t>
            </a:r>
            <a:r>
              <a:rPr lang="en-US" sz="2800" spc="300" dirty="0">
                <a:effectLst>
                  <a:glow rad="165100">
                    <a:srgbClr val="180800"/>
                  </a:glow>
                </a:effectLst>
              </a:rPr>
              <a:t> </a:t>
            </a:r>
            <a:r>
              <a:rPr lang="en-US" sz="2800" spc="300" dirty="0" err="1">
                <a:effectLst>
                  <a:glow rad="165100">
                    <a:srgbClr val="180800"/>
                  </a:glow>
                </a:effectLst>
              </a:rPr>
              <a:t>sonra</a:t>
            </a:r>
            <a:r>
              <a:rPr lang="en-US" sz="2800" spc="300" dirty="0">
                <a:effectLst>
                  <a:glow rad="165100">
                    <a:srgbClr val="180800"/>
                  </a:glow>
                </a:effectLst>
              </a:rPr>
              <a:t> </a:t>
            </a:r>
            <a:r>
              <a:rPr lang="en-US" sz="2800" spc="300" dirty="0" err="1">
                <a:effectLst>
                  <a:glow rad="165100">
                    <a:srgbClr val="180800"/>
                  </a:glow>
                </a:effectLst>
              </a:rPr>
              <a:t>Tanrının</a:t>
            </a:r>
            <a:r>
              <a:rPr lang="en-US" sz="2800" spc="300" dirty="0">
                <a:effectLst>
                  <a:glow rad="165100">
                    <a:srgbClr val="180800"/>
                  </a:glow>
                </a:effectLst>
              </a:rPr>
              <a:t> </a:t>
            </a:r>
            <a:r>
              <a:rPr lang="en-US" sz="2800" spc="300" dirty="0" err="1">
                <a:effectLst>
                  <a:glow rad="165100">
                    <a:srgbClr val="180800"/>
                  </a:glow>
                </a:effectLst>
              </a:rPr>
              <a:t>sağında</a:t>
            </a:r>
            <a:r>
              <a:rPr lang="en-US" sz="2800" spc="300" dirty="0">
                <a:effectLst>
                  <a:glow rad="165100">
                    <a:srgbClr val="180800"/>
                  </a:glow>
                </a:effectLst>
              </a:rPr>
              <a:t> </a:t>
            </a:r>
            <a:r>
              <a:rPr lang="en-US" sz="2800" spc="300" dirty="0" err="1">
                <a:effectLst>
                  <a:glow rad="165100">
                    <a:srgbClr val="180800"/>
                  </a:glow>
                </a:effectLst>
              </a:rPr>
              <a:t>oturdu</a:t>
            </a:r>
            <a:r>
              <a:rPr lang="en-US" sz="2800" spc="300" dirty="0" smtClean="0">
                <a:effectLst>
                  <a:glow rad="165100">
                    <a:srgbClr val="180800"/>
                  </a:glow>
                </a:effectLst>
              </a:rPr>
              <a:t>.” </a:t>
            </a:r>
          </a:p>
          <a:p>
            <a:pPr marL="0" indent="0" algn="r">
              <a:lnSpc>
                <a:spcPct val="100000"/>
              </a:lnSpc>
              <a:buNone/>
            </a:pPr>
            <a:r>
              <a:rPr lang="en-US" sz="2800" spc="300" dirty="0" smtClean="0">
                <a:effectLst>
                  <a:glow rad="165100">
                    <a:srgbClr val="180800"/>
                  </a:glow>
                </a:effectLst>
              </a:rPr>
              <a:t>(</a:t>
            </a:r>
            <a:r>
              <a:rPr lang="en-US" sz="2800" spc="300" dirty="0" err="1" smtClean="0">
                <a:effectLst>
                  <a:glow rad="165100">
                    <a:srgbClr val="180800"/>
                  </a:glow>
                </a:effectLst>
              </a:rPr>
              <a:t>Ibraniler</a:t>
            </a:r>
            <a:r>
              <a:rPr lang="en-US" sz="2800" spc="300" dirty="0" smtClean="0">
                <a:effectLst>
                  <a:glow rad="165100">
                    <a:srgbClr val="180800"/>
                  </a:glow>
                </a:effectLst>
              </a:rPr>
              <a:t> 10:12)</a:t>
            </a:r>
            <a:endParaRPr lang="en-US" sz="2800" spc="300" dirty="0">
              <a:effectLst>
                <a:glow rad="165100">
                  <a:srgbClr val="180800"/>
                </a:glow>
              </a:effectLst>
            </a:endParaRPr>
          </a:p>
        </p:txBody>
      </p:sp>
      <p:pic>
        <p:nvPicPr>
          <p:cNvPr id="7170" name="Picture 2" descr="http://images.sharefaith.com/images/3/1206982462301_56/img_large_watermarked.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32000"/>
                    </a14:imgEffect>
                    <a14:imgEffect>
                      <a14:colorTemperature colorTemp="7164"/>
                    </a14:imgEffect>
                    <a14:imgEffect>
                      <a14:saturation sat="139000"/>
                    </a14:imgEffect>
                    <a14:imgEffect>
                      <a14:brightnessContrast contrast="18000"/>
                    </a14:imgEffect>
                  </a14:imgLayer>
                </a14:imgProps>
              </a:ext>
              <a:ext uri="{28A0092B-C50C-407E-A947-70E740481C1C}">
                <a14:useLocalDpi xmlns:a14="http://schemas.microsoft.com/office/drawing/2010/main" val="0"/>
              </a:ext>
            </a:extLst>
          </a:blip>
          <a:srcRect l="22831" r="18732" b="17611"/>
          <a:stretch/>
        </p:blipFill>
        <p:spPr bwMode="auto">
          <a:xfrm>
            <a:off x="0" y="-22698"/>
            <a:ext cx="4572000" cy="688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274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1066800"/>
          </a:xfrm>
          <a:noFill/>
        </p:spPr>
        <p:txBody>
          <a:bodyPr/>
          <a:lstStyle/>
          <a:p>
            <a:pPr marL="0" indent="0">
              <a:buNone/>
            </a:pPr>
            <a:r>
              <a:rPr lang="en-US" dirty="0"/>
              <a:t>4. We must individually RECEIVE Jesus Christ as Savior and </a:t>
            </a:r>
            <a:r>
              <a:rPr lang="en-US" dirty="0" smtClean="0"/>
              <a:t>Lord.</a:t>
            </a:r>
            <a:endParaRPr lang="en-US" dirty="0"/>
          </a:p>
        </p:txBody>
      </p:sp>
      <p:sp>
        <p:nvSpPr>
          <p:cNvPr id="6" name="Title 1"/>
          <p:cNvSpPr txBox="1">
            <a:spLocks/>
          </p:cNvSpPr>
          <p:nvPr/>
        </p:nvSpPr>
        <p:spPr bwMode="auto">
          <a:xfrm>
            <a:off x="0" y="1295400"/>
            <a:ext cx="9143999" cy="990600"/>
          </a:xfrm>
          <a:prstGeom prst="rect">
            <a:avLst/>
          </a:prstGeom>
          <a:solidFill>
            <a:srgbClr val="0070C0"/>
          </a:solidFill>
          <a:ln>
            <a:noFill/>
          </a:ln>
          <a:effectLst/>
          <a:extLst/>
        </p:spPr>
        <p:txBody>
          <a:bodyPr vert="horz" wrap="square" lIns="182880" tIns="91440" rIns="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2800" spc="300" dirty="0">
                <a:effectLst>
                  <a:glow rad="165100">
                    <a:srgbClr val="180800"/>
                  </a:glow>
                </a:effectLst>
              </a:rPr>
              <a:t>4. İSA MESİH'İ RABBİMİZ </a:t>
            </a:r>
            <a:r>
              <a:rPr lang="en-US" sz="2800" spc="300" dirty="0" smtClean="0">
                <a:effectLst>
                  <a:glow rad="165100">
                    <a:srgbClr val="180800"/>
                  </a:glow>
                </a:effectLst>
              </a:rPr>
              <a:t>VE KURTARICIMIZ </a:t>
            </a:r>
            <a:r>
              <a:rPr lang="en-US" sz="2800" spc="300" dirty="0">
                <a:effectLst>
                  <a:glow rad="165100">
                    <a:srgbClr val="180800"/>
                  </a:glow>
                </a:effectLst>
              </a:rPr>
              <a:t>OLARAK </a:t>
            </a:r>
            <a:r>
              <a:rPr lang="en-US" sz="2800" spc="300" dirty="0" smtClean="0">
                <a:effectLst>
                  <a:glow rad="165100">
                    <a:srgbClr val="180800"/>
                  </a:glow>
                </a:effectLst>
              </a:rPr>
              <a:t>KABUL ETMELİYİZ</a:t>
            </a:r>
            <a:r>
              <a:rPr lang="en-US" sz="2800" spc="300" dirty="0">
                <a:effectLst>
                  <a:glow rad="165100">
                    <a:srgbClr val="180800"/>
                  </a:glow>
                </a:effectLst>
              </a:rPr>
              <a:t>. </a:t>
            </a:r>
          </a:p>
        </p:txBody>
      </p:sp>
      <p:sp>
        <p:nvSpPr>
          <p:cNvPr id="2" name="Rectangle 1"/>
          <p:cNvSpPr/>
          <p:nvPr/>
        </p:nvSpPr>
        <p:spPr>
          <a:xfrm>
            <a:off x="-3" y="2618363"/>
            <a:ext cx="9143999" cy="1877437"/>
          </a:xfrm>
          <a:prstGeom prst="rect">
            <a:avLst/>
          </a:prstGeom>
        </p:spPr>
        <p:txBody>
          <a:bodyPr wrap="square">
            <a:spAutoFit/>
          </a:bodyPr>
          <a:lstStyle/>
          <a:p>
            <a:r>
              <a:rPr lang="en-US" sz="3200" b="1" dirty="0">
                <a:latin typeface="+mn-lt"/>
              </a:rPr>
              <a:t>We Must Receive Christ </a:t>
            </a:r>
            <a:r>
              <a:rPr lang="en-US" sz="2800" b="1" dirty="0">
                <a:latin typeface="+mn-lt"/>
              </a:rPr>
              <a:t/>
            </a:r>
            <a:br>
              <a:rPr lang="en-US" sz="2800" b="1" dirty="0">
                <a:latin typeface="+mn-lt"/>
              </a:rPr>
            </a:br>
            <a:r>
              <a:rPr lang="en-US" sz="2800" b="1" dirty="0">
                <a:latin typeface="+mn-lt"/>
              </a:rPr>
              <a:t>"But as many as received Him, to them He gave the right to become children of God, even to those who believe in His name" (John 1:12). </a:t>
            </a:r>
          </a:p>
        </p:txBody>
      </p:sp>
      <p:sp>
        <p:nvSpPr>
          <p:cNvPr id="7" name="Title 1"/>
          <p:cNvSpPr txBox="1">
            <a:spLocks/>
          </p:cNvSpPr>
          <p:nvPr/>
        </p:nvSpPr>
        <p:spPr bwMode="auto">
          <a:xfrm>
            <a:off x="0" y="4800600"/>
            <a:ext cx="9143999" cy="2057400"/>
          </a:xfrm>
          <a:prstGeom prst="rect">
            <a:avLst/>
          </a:prstGeom>
          <a:solidFill>
            <a:srgbClr val="0070C0"/>
          </a:solidFill>
          <a:ln>
            <a:noFill/>
          </a:ln>
          <a:effectLst/>
          <a:extLst/>
        </p:spPr>
        <p:txBody>
          <a:bodyPr vert="horz" wrap="square" lIns="182880" tIns="91440" rIns="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3200" spc="300" dirty="0">
                <a:effectLst>
                  <a:glow rad="165100">
                    <a:srgbClr val="180800"/>
                  </a:glow>
                </a:effectLst>
              </a:rPr>
              <a:t>İSA MESİH'İ KABUL ETMELİYİZ </a:t>
            </a:r>
            <a:br>
              <a:rPr lang="en-US" sz="3200" spc="300" dirty="0">
                <a:effectLst>
                  <a:glow rad="165100">
                    <a:srgbClr val="180800"/>
                  </a:glow>
                </a:effectLst>
              </a:rPr>
            </a:br>
            <a:r>
              <a:rPr lang="en-US" sz="2800" spc="300" dirty="0">
                <a:effectLst>
                  <a:glow rad="165100">
                    <a:srgbClr val="180800"/>
                  </a:glow>
                </a:effectLst>
              </a:rPr>
              <a:t>"</a:t>
            </a:r>
            <a:r>
              <a:rPr lang="en-US" sz="2800" spc="300" dirty="0" err="1">
                <a:effectLst>
                  <a:glow rad="165100">
                    <a:srgbClr val="180800"/>
                  </a:glow>
                </a:effectLst>
              </a:rPr>
              <a:t>Ancak</a:t>
            </a:r>
            <a:r>
              <a:rPr lang="en-US" sz="2800" spc="300" dirty="0">
                <a:effectLst>
                  <a:glow rad="165100">
                    <a:srgbClr val="180800"/>
                  </a:glow>
                </a:effectLst>
              </a:rPr>
              <a:t> </a:t>
            </a:r>
            <a:r>
              <a:rPr lang="en-US" sz="2800" spc="300" dirty="0" err="1">
                <a:effectLst>
                  <a:glow rad="165100">
                    <a:srgbClr val="180800"/>
                  </a:glow>
                </a:effectLst>
              </a:rPr>
              <a:t>Kendisini</a:t>
            </a:r>
            <a:r>
              <a:rPr lang="en-US" sz="2800" spc="300" dirty="0">
                <a:effectLst>
                  <a:glow rad="165100">
                    <a:srgbClr val="180800"/>
                  </a:glow>
                </a:effectLst>
              </a:rPr>
              <a:t> </a:t>
            </a:r>
            <a:r>
              <a:rPr lang="en-US" sz="2800" spc="300" dirty="0" err="1">
                <a:effectLst>
                  <a:glow rad="165100">
                    <a:srgbClr val="180800"/>
                  </a:glow>
                </a:effectLst>
              </a:rPr>
              <a:t>kabul</a:t>
            </a:r>
            <a:r>
              <a:rPr lang="en-US" sz="2800" spc="300" dirty="0">
                <a:effectLst>
                  <a:glow rad="165100">
                    <a:srgbClr val="180800"/>
                  </a:glow>
                </a:effectLst>
              </a:rPr>
              <a:t> </a:t>
            </a:r>
            <a:r>
              <a:rPr lang="en-US" sz="2800" spc="300" dirty="0" err="1">
                <a:effectLst>
                  <a:glow rad="165100">
                    <a:srgbClr val="180800"/>
                  </a:glow>
                </a:effectLst>
              </a:rPr>
              <a:t>edip</a:t>
            </a:r>
            <a:r>
              <a:rPr lang="en-US" sz="2800" spc="300" dirty="0">
                <a:effectLst>
                  <a:glow rad="165100">
                    <a:srgbClr val="180800"/>
                  </a:glow>
                </a:effectLst>
              </a:rPr>
              <a:t> </a:t>
            </a:r>
            <a:r>
              <a:rPr lang="en-US" sz="2800" spc="300" dirty="0" err="1">
                <a:effectLst>
                  <a:glow rad="165100">
                    <a:srgbClr val="180800"/>
                  </a:glow>
                </a:effectLst>
              </a:rPr>
              <a:t>adına</a:t>
            </a:r>
            <a:r>
              <a:rPr lang="en-US" sz="2800" spc="300" dirty="0">
                <a:effectLst>
                  <a:glow rad="165100">
                    <a:srgbClr val="180800"/>
                  </a:glow>
                </a:effectLst>
              </a:rPr>
              <a:t> </a:t>
            </a:r>
            <a:r>
              <a:rPr lang="en-US" sz="2800" spc="300" dirty="0" err="1">
                <a:effectLst>
                  <a:glow rad="165100">
                    <a:srgbClr val="180800"/>
                  </a:glow>
                </a:effectLst>
              </a:rPr>
              <a:t>iman</a:t>
            </a:r>
            <a:r>
              <a:rPr lang="en-US" sz="2800" spc="300" dirty="0">
                <a:effectLst>
                  <a:glow rad="165100">
                    <a:srgbClr val="180800"/>
                  </a:glow>
                </a:effectLst>
              </a:rPr>
              <a:t> </a:t>
            </a:r>
            <a:r>
              <a:rPr lang="en-US" sz="2800" spc="300" dirty="0" err="1">
                <a:effectLst>
                  <a:glow rad="165100">
                    <a:srgbClr val="180800"/>
                  </a:glow>
                </a:effectLst>
              </a:rPr>
              <a:t>edenlerin</a:t>
            </a:r>
            <a:r>
              <a:rPr lang="en-US" sz="2800" spc="300" dirty="0">
                <a:effectLst>
                  <a:glow rad="165100">
                    <a:srgbClr val="180800"/>
                  </a:glow>
                </a:effectLst>
              </a:rPr>
              <a:t> </a:t>
            </a:r>
            <a:r>
              <a:rPr lang="en-US" sz="2800" spc="300" dirty="0" err="1">
                <a:effectLst>
                  <a:glow rad="165100">
                    <a:srgbClr val="180800"/>
                  </a:glow>
                </a:effectLst>
              </a:rPr>
              <a:t>hepsine</a:t>
            </a:r>
            <a:r>
              <a:rPr lang="en-US" sz="2800" spc="300" dirty="0">
                <a:effectLst>
                  <a:glow rad="165100">
                    <a:srgbClr val="180800"/>
                  </a:glow>
                </a:effectLst>
              </a:rPr>
              <a:t> </a:t>
            </a:r>
            <a:r>
              <a:rPr lang="en-US" sz="2800" spc="300" dirty="0" err="1">
                <a:effectLst>
                  <a:glow rad="165100">
                    <a:srgbClr val="180800"/>
                  </a:glow>
                </a:effectLst>
              </a:rPr>
              <a:t>Tanrı'nın</a:t>
            </a:r>
            <a:r>
              <a:rPr lang="en-US" sz="2800" spc="300" dirty="0">
                <a:effectLst>
                  <a:glow rad="165100">
                    <a:srgbClr val="180800"/>
                  </a:glow>
                </a:effectLst>
              </a:rPr>
              <a:t> </a:t>
            </a:r>
            <a:r>
              <a:rPr lang="en-US" sz="2800" spc="300" dirty="0" err="1">
                <a:effectLst>
                  <a:glow rad="165100">
                    <a:srgbClr val="180800"/>
                  </a:glow>
                </a:effectLst>
              </a:rPr>
              <a:t>çocukları</a:t>
            </a:r>
            <a:r>
              <a:rPr lang="en-US" sz="2800" spc="300" dirty="0">
                <a:effectLst>
                  <a:glow rad="165100">
                    <a:srgbClr val="180800"/>
                  </a:glow>
                </a:effectLst>
              </a:rPr>
              <a:t> </a:t>
            </a:r>
            <a:r>
              <a:rPr lang="en-US" sz="2800" spc="300" dirty="0" err="1">
                <a:effectLst>
                  <a:glow rad="165100">
                    <a:srgbClr val="180800"/>
                  </a:glow>
                </a:effectLst>
              </a:rPr>
              <a:t>olma</a:t>
            </a:r>
            <a:r>
              <a:rPr lang="en-US" sz="2800" spc="300" dirty="0">
                <a:effectLst>
                  <a:glow rad="165100">
                    <a:srgbClr val="180800"/>
                  </a:glow>
                </a:effectLst>
              </a:rPr>
              <a:t> </a:t>
            </a:r>
            <a:r>
              <a:rPr lang="en-US" sz="2800" spc="300" dirty="0" err="1">
                <a:effectLst>
                  <a:glow rad="165100">
                    <a:srgbClr val="180800"/>
                  </a:glow>
                </a:effectLst>
              </a:rPr>
              <a:t>hakkını</a:t>
            </a:r>
            <a:r>
              <a:rPr lang="en-US" sz="2800" spc="300" dirty="0">
                <a:effectLst>
                  <a:glow rad="165100">
                    <a:srgbClr val="180800"/>
                  </a:glow>
                </a:effectLst>
              </a:rPr>
              <a:t> </a:t>
            </a:r>
            <a:r>
              <a:rPr lang="en-US" sz="2800" spc="300" dirty="0" err="1">
                <a:effectLst>
                  <a:glow rad="165100">
                    <a:srgbClr val="180800"/>
                  </a:glow>
                </a:effectLst>
              </a:rPr>
              <a:t>verdi</a:t>
            </a:r>
            <a:r>
              <a:rPr lang="en-US" sz="2800" spc="300" dirty="0">
                <a:effectLst>
                  <a:glow rad="165100">
                    <a:srgbClr val="180800"/>
                  </a:glow>
                </a:effectLst>
              </a:rPr>
              <a:t>."  </a:t>
            </a:r>
            <a:r>
              <a:rPr lang="en-US" sz="2800" spc="300" dirty="0" smtClean="0">
                <a:effectLst>
                  <a:glow rad="165100">
                    <a:srgbClr val="180800"/>
                  </a:glow>
                </a:effectLst>
              </a:rPr>
              <a:t> (</a:t>
            </a:r>
            <a:r>
              <a:rPr lang="en-US" sz="2800" spc="300" dirty="0" err="1">
                <a:effectLst>
                  <a:glow rad="165100">
                    <a:srgbClr val="180800"/>
                  </a:glow>
                </a:effectLst>
              </a:rPr>
              <a:t>Yuhanna</a:t>
            </a:r>
            <a:r>
              <a:rPr lang="en-US" sz="2800" spc="300" dirty="0">
                <a:effectLst>
                  <a:glow rad="165100">
                    <a:srgbClr val="180800"/>
                  </a:glow>
                </a:effectLst>
              </a:rPr>
              <a:t> 1:12) </a:t>
            </a:r>
          </a:p>
        </p:txBody>
      </p:sp>
    </p:spTree>
    <p:extLst>
      <p:ext uri="{BB962C8B-B14F-4D97-AF65-F5344CB8AC3E}">
        <p14:creationId xmlns:p14="http://schemas.microsoft.com/office/powerpoint/2010/main" val="3745203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2"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9144000" cy="2514599"/>
          </a:xfrm>
          <a:noFill/>
        </p:spPr>
        <p:txBody>
          <a:bodyPr/>
          <a:lstStyle/>
          <a:p>
            <a:pPr marL="0" indent="0">
              <a:buNone/>
            </a:pPr>
            <a:r>
              <a:rPr lang="en-US" sz="3200" dirty="0"/>
              <a:t>We Receive Christ Through Faith </a:t>
            </a:r>
            <a:r>
              <a:rPr lang="en-US" dirty="0"/>
              <a:t/>
            </a:r>
            <a:br>
              <a:rPr lang="en-US" dirty="0"/>
            </a:br>
            <a:r>
              <a:rPr lang="en-US" dirty="0"/>
              <a:t>"For by grace you have been saved through faith; and that not of yourselves, it is the gift of God; not as a result of works, that no one should boast" </a:t>
            </a:r>
            <a:endParaRPr lang="en-US" dirty="0" smtClean="0"/>
          </a:p>
          <a:p>
            <a:pPr marL="0" indent="0" algn="r">
              <a:buNone/>
            </a:pPr>
            <a:r>
              <a:rPr lang="en-US" dirty="0" smtClean="0"/>
              <a:t>(</a:t>
            </a:r>
            <a:r>
              <a:rPr lang="en-US" dirty="0"/>
              <a:t>Ephesians 2:8,9</a:t>
            </a:r>
            <a:r>
              <a:rPr lang="en-US" dirty="0" smtClean="0"/>
              <a:t>).</a:t>
            </a:r>
            <a:endParaRPr lang="en-US" dirty="0"/>
          </a:p>
        </p:txBody>
      </p:sp>
      <p:sp>
        <p:nvSpPr>
          <p:cNvPr id="6" name="Title 1"/>
          <p:cNvSpPr txBox="1">
            <a:spLocks/>
          </p:cNvSpPr>
          <p:nvPr/>
        </p:nvSpPr>
        <p:spPr bwMode="auto">
          <a:xfrm>
            <a:off x="2693326" y="2514601"/>
            <a:ext cx="6403655" cy="4343400"/>
          </a:xfrm>
          <a:prstGeom prst="rect">
            <a:avLst/>
          </a:prstGeom>
          <a:solidFill>
            <a:srgbClr val="0070C0"/>
          </a:solidFill>
          <a:ln>
            <a:noFill/>
          </a:ln>
          <a:effectLst/>
          <a:extLst/>
        </p:spPr>
        <p:txBody>
          <a:bodyPr vert="horz" wrap="square" lIns="182880" tIns="91440" rIns="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3200" spc="300" dirty="0">
                <a:effectLst>
                  <a:glow rad="165100">
                    <a:srgbClr val="180800"/>
                  </a:glow>
                </a:effectLst>
              </a:rPr>
              <a:t>İSA MESİH'İ İMAN YOLUYLA KABUL EDERİZ. </a:t>
            </a:r>
            <a:r>
              <a:rPr lang="en-US" sz="2800" spc="300" dirty="0">
                <a:effectLst>
                  <a:glow rad="165100">
                    <a:srgbClr val="180800"/>
                  </a:glow>
                </a:effectLst>
              </a:rPr>
              <a:t/>
            </a:r>
            <a:br>
              <a:rPr lang="en-US" sz="2800" spc="300" dirty="0">
                <a:effectLst>
                  <a:glow rad="165100">
                    <a:srgbClr val="180800"/>
                  </a:glow>
                </a:effectLst>
              </a:rPr>
            </a:br>
            <a:r>
              <a:rPr lang="en-US" sz="2800" spc="300" dirty="0">
                <a:effectLst>
                  <a:glow rad="165100">
                    <a:srgbClr val="180800"/>
                  </a:glow>
                </a:effectLst>
              </a:rPr>
              <a:t>"</a:t>
            </a:r>
            <a:r>
              <a:rPr lang="en-US" sz="2800" spc="300" dirty="0" err="1">
                <a:effectLst>
                  <a:glow rad="165100">
                    <a:srgbClr val="180800"/>
                  </a:glow>
                </a:effectLst>
              </a:rPr>
              <a:t>İman</a:t>
            </a:r>
            <a:r>
              <a:rPr lang="en-US" sz="2800" spc="300" dirty="0">
                <a:effectLst>
                  <a:glow rad="165100">
                    <a:srgbClr val="180800"/>
                  </a:glow>
                </a:effectLst>
              </a:rPr>
              <a:t> </a:t>
            </a:r>
            <a:r>
              <a:rPr lang="en-US" sz="2800" spc="300" dirty="0" err="1">
                <a:effectLst>
                  <a:glow rad="165100">
                    <a:srgbClr val="180800"/>
                  </a:glow>
                </a:effectLst>
              </a:rPr>
              <a:t>yoluyla</a:t>
            </a:r>
            <a:r>
              <a:rPr lang="en-US" sz="2800" spc="300" dirty="0">
                <a:effectLst>
                  <a:glow rad="165100">
                    <a:srgbClr val="180800"/>
                  </a:glow>
                </a:effectLst>
              </a:rPr>
              <a:t> </a:t>
            </a:r>
            <a:r>
              <a:rPr lang="en-US" sz="2800" spc="300" dirty="0" err="1">
                <a:effectLst>
                  <a:glow rad="165100">
                    <a:srgbClr val="180800"/>
                  </a:glow>
                </a:effectLst>
              </a:rPr>
              <a:t>lütufla</a:t>
            </a:r>
            <a:r>
              <a:rPr lang="en-US" sz="2800" spc="300" dirty="0">
                <a:effectLst>
                  <a:glow rad="165100">
                    <a:srgbClr val="180800"/>
                  </a:glow>
                </a:effectLst>
              </a:rPr>
              <a:t> </a:t>
            </a:r>
            <a:r>
              <a:rPr lang="en-US" sz="2800" spc="300" dirty="0" err="1">
                <a:effectLst>
                  <a:glow rad="165100">
                    <a:srgbClr val="180800"/>
                  </a:glow>
                </a:effectLst>
              </a:rPr>
              <a:t>kurtuldunuz</a:t>
            </a:r>
            <a:r>
              <a:rPr lang="en-US" sz="2800" spc="300" dirty="0">
                <a:effectLst>
                  <a:glow rad="165100">
                    <a:srgbClr val="180800"/>
                  </a:glow>
                </a:effectLst>
              </a:rPr>
              <a:t>. Bu </a:t>
            </a:r>
            <a:r>
              <a:rPr lang="en-US" sz="2800" spc="300" dirty="0" err="1">
                <a:effectLst>
                  <a:glow rad="165100">
                    <a:srgbClr val="180800"/>
                  </a:glow>
                </a:effectLst>
              </a:rPr>
              <a:t>sizin</a:t>
            </a:r>
            <a:r>
              <a:rPr lang="en-US" sz="2800" spc="300" dirty="0">
                <a:effectLst>
                  <a:glow rad="165100">
                    <a:srgbClr val="180800"/>
                  </a:glow>
                </a:effectLst>
              </a:rPr>
              <a:t> </a:t>
            </a:r>
            <a:r>
              <a:rPr lang="en-US" sz="2800" spc="300" dirty="0" err="1">
                <a:effectLst>
                  <a:glow rad="165100">
                    <a:srgbClr val="180800"/>
                  </a:glow>
                </a:effectLst>
              </a:rPr>
              <a:t>başarınız</a:t>
            </a:r>
            <a:r>
              <a:rPr lang="en-US" sz="2800" spc="300" dirty="0">
                <a:effectLst>
                  <a:glow rad="165100">
                    <a:srgbClr val="180800"/>
                  </a:glow>
                </a:effectLst>
              </a:rPr>
              <a:t> </a:t>
            </a:r>
            <a:r>
              <a:rPr lang="en-US" sz="2800" spc="300" dirty="0" err="1">
                <a:effectLst>
                  <a:glow rad="165100">
                    <a:srgbClr val="180800"/>
                  </a:glow>
                </a:effectLst>
              </a:rPr>
              <a:t>değil</a:t>
            </a:r>
            <a:r>
              <a:rPr lang="en-US" sz="2800" spc="300" dirty="0">
                <a:effectLst>
                  <a:glow rad="165100">
                    <a:srgbClr val="180800"/>
                  </a:glow>
                </a:effectLst>
              </a:rPr>
              <a:t>, </a:t>
            </a:r>
            <a:r>
              <a:rPr lang="en-US" sz="2800" spc="300" dirty="0" err="1">
                <a:effectLst>
                  <a:glow rad="165100">
                    <a:srgbClr val="180800"/>
                  </a:glow>
                </a:effectLst>
              </a:rPr>
              <a:t>Tanrı'nın</a:t>
            </a:r>
            <a:r>
              <a:rPr lang="en-US" sz="2800" spc="300" dirty="0">
                <a:effectLst>
                  <a:glow rad="165100">
                    <a:srgbClr val="180800"/>
                  </a:glow>
                </a:effectLst>
              </a:rPr>
              <a:t> </a:t>
            </a:r>
            <a:r>
              <a:rPr lang="en-US" sz="2800" spc="300" dirty="0" err="1">
                <a:effectLst>
                  <a:glow rad="165100">
                    <a:srgbClr val="180800"/>
                  </a:glow>
                </a:effectLst>
              </a:rPr>
              <a:t>armağanıdır</a:t>
            </a:r>
            <a:r>
              <a:rPr lang="en-US" sz="2800" spc="300" dirty="0">
                <a:effectLst>
                  <a:glow rad="165100">
                    <a:srgbClr val="180800"/>
                  </a:glow>
                </a:effectLst>
              </a:rPr>
              <a:t>.. </a:t>
            </a:r>
            <a:r>
              <a:rPr lang="en-US" sz="2800" spc="300" dirty="0" err="1">
                <a:effectLst>
                  <a:glow rad="165100">
                    <a:srgbClr val="180800"/>
                  </a:glow>
                </a:effectLst>
              </a:rPr>
              <a:t>Kimse</a:t>
            </a:r>
            <a:r>
              <a:rPr lang="en-US" sz="2800" spc="300" dirty="0">
                <a:effectLst>
                  <a:glow rad="165100">
                    <a:srgbClr val="180800"/>
                  </a:glow>
                </a:effectLst>
              </a:rPr>
              <a:t> </a:t>
            </a:r>
            <a:r>
              <a:rPr lang="en-US" sz="2800" spc="300" dirty="0" err="1">
                <a:effectLst>
                  <a:glow rad="165100">
                    <a:srgbClr val="180800"/>
                  </a:glow>
                </a:effectLst>
              </a:rPr>
              <a:t>övünmesin</a:t>
            </a:r>
            <a:r>
              <a:rPr lang="en-US" sz="2800" spc="300" dirty="0">
                <a:effectLst>
                  <a:glow rad="165100">
                    <a:srgbClr val="180800"/>
                  </a:glow>
                </a:effectLst>
              </a:rPr>
              <a:t> </a:t>
            </a:r>
            <a:r>
              <a:rPr lang="en-US" sz="2800" spc="300" dirty="0" err="1">
                <a:effectLst>
                  <a:glow rad="165100">
                    <a:srgbClr val="180800"/>
                  </a:glow>
                </a:effectLst>
              </a:rPr>
              <a:t>diye</a:t>
            </a:r>
            <a:r>
              <a:rPr lang="en-US" sz="2800" spc="300" dirty="0">
                <a:effectLst>
                  <a:glow rad="165100">
                    <a:srgbClr val="180800"/>
                  </a:glow>
                </a:effectLst>
              </a:rPr>
              <a:t> </a:t>
            </a:r>
            <a:r>
              <a:rPr lang="en-US" sz="2800" spc="300" dirty="0" err="1">
                <a:effectLst>
                  <a:glow rad="165100">
                    <a:srgbClr val="180800"/>
                  </a:glow>
                </a:effectLst>
              </a:rPr>
              <a:t>iyi</a:t>
            </a:r>
            <a:r>
              <a:rPr lang="en-US" sz="2800" spc="300" dirty="0">
                <a:effectLst>
                  <a:glow rad="165100">
                    <a:srgbClr val="180800"/>
                  </a:glow>
                </a:effectLst>
              </a:rPr>
              <a:t> </a:t>
            </a:r>
            <a:r>
              <a:rPr lang="en-US" sz="2800" spc="300" dirty="0" err="1">
                <a:effectLst>
                  <a:glow rad="165100">
                    <a:srgbClr val="180800"/>
                  </a:glow>
                </a:effectLst>
              </a:rPr>
              <a:t>işlerin</a:t>
            </a:r>
            <a:r>
              <a:rPr lang="en-US" sz="2800" spc="300" dirty="0">
                <a:effectLst>
                  <a:glow rad="165100">
                    <a:srgbClr val="180800"/>
                  </a:glow>
                </a:effectLst>
              </a:rPr>
              <a:t> </a:t>
            </a:r>
            <a:r>
              <a:rPr lang="en-US" sz="2800" spc="300" dirty="0" err="1">
                <a:effectLst>
                  <a:glow rad="165100">
                    <a:srgbClr val="180800"/>
                  </a:glow>
                </a:effectLst>
              </a:rPr>
              <a:t>sonucu</a:t>
            </a:r>
            <a:r>
              <a:rPr lang="en-US" sz="2800" spc="300" dirty="0">
                <a:effectLst>
                  <a:glow rad="165100">
                    <a:srgbClr val="180800"/>
                  </a:glow>
                </a:effectLst>
              </a:rPr>
              <a:t> </a:t>
            </a:r>
            <a:r>
              <a:rPr lang="en-US" sz="2800" spc="300" dirty="0" err="1">
                <a:effectLst>
                  <a:glow rad="165100">
                    <a:srgbClr val="180800"/>
                  </a:glow>
                </a:effectLst>
              </a:rPr>
              <a:t>değildir</a:t>
            </a:r>
            <a:r>
              <a:rPr lang="en-US" sz="2800" spc="300" dirty="0" smtClean="0">
                <a:effectLst>
                  <a:glow rad="165100">
                    <a:srgbClr val="180800"/>
                  </a:glow>
                </a:effectLst>
              </a:rPr>
              <a:t>.“ </a:t>
            </a:r>
          </a:p>
          <a:p>
            <a:pPr marL="0" indent="0" algn="r">
              <a:lnSpc>
                <a:spcPct val="100000"/>
              </a:lnSpc>
              <a:buNone/>
            </a:pPr>
            <a:r>
              <a:rPr lang="en-US" sz="2800" spc="300" dirty="0" smtClean="0">
                <a:effectLst>
                  <a:glow rad="165100">
                    <a:srgbClr val="180800"/>
                  </a:glow>
                </a:effectLst>
              </a:rPr>
              <a:t>(</a:t>
            </a:r>
            <a:r>
              <a:rPr lang="en-US" sz="2800" spc="300" dirty="0" err="1">
                <a:effectLst>
                  <a:glow rad="165100">
                    <a:srgbClr val="180800"/>
                  </a:glow>
                </a:effectLst>
              </a:rPr>
              <a:t>Efesliler</a:t>
            </a:r>
            <a:r>
              <a:rPr lang="en-US" sz="2800" spc="300" dirty="0">
                <a:effectLst>
                  <a:glow rad="165100">
                    <a:srgbClr val="180800"/>
                  </a:glow>
                </a:effectLst>
              </a:rPr>
              <a:t> 2:8-9) </a:t>
            </a:r>
            <a:r>
              <a:rPr lang="en-US" sz="2800" spc="300" dirty="0" smtClean="0">
                <a:effectLst>
                  <a:glow rad="165100">
                    <a:srgbClr val="180800"/>
                  </a:glow>
                </a:effectLst>
              </a:rPr>
              <a:t> </a:t>
            </a:r>
            <a:endParaRPr lang="en-US" sz="2800" spc="300" dirty="0">
              <a:effectLst>
                <a:glow rad="165100">
                  <a:srgbClr val="180800"/>
                </a:glow>
              </a:effectLst>
            </a:endParaRPr>
          </a:p>
        </p:txBody>
      </p:sp>
      <p:sp>
        <p:nvSpPr>
          <p:cNvPr id="5" name="AutoShape 2" descr="data:image/jpeg;base64,/9j/4AAQSkZJRgABAQAAAQABAAD/2wCEAAkGBw8PDxANDRANDQ0NDw0MDA0MDQ8MDQwNFBEWFhQRFBQYHCggGBolHBQVITEhJisrLi4uFx8zOzQsOCktLiwBCgoKDg0OGhAQFywcHBwsLCs3LywsKywsLCwsLCwsLCwsLCwsLCwsLCwsLCssLCwsLCwsLCssKywrLCwsLCwsLP/AABEIARgAqAMBIgACEQEDEQH/xAAcAAAABwEBAAAAAAAAAAAAAAAAAQIDBAUHBgj/xABFEAACAgEBBQQFCAYIBwEAAAABAgADBBEFBhIhMQcTQVFhcYGhsSIyYnKRksHhFBUjUlPRFiQzQkNzg5MlNDVkssLwCP/EABkBAAMBAQEAAAAAAAAAAAAAAAABAgMEBf/EACcRAQEBAAICAQMDBQEAAAAAAAABAgMRBDEhEjJBEyNhUYGRofAz/9oADAMBAAIRAxEAPwDGYIIImwQxChwA4BBBEBw4QEUIHA0hgQwIoCBjAidI7wxOkD6I0haRekLSBEERJjhESRAEGFFGJME0RhQ4UYCCCCACCCCAARUKCIDhiFFCAgARYEAEUogoYWOpXFVV6yyxcMtBpnNqD3UbZJffq5tOkh5GIV6xLvHYqisTpJTpGWEbPoyREkR0iIMEmSIRi2EQYJookxRhGBCgggjAQCCGIAIcEEQGBFAQhFgQODEcQQlWPVrBciXiJzmvdlGyqbUv76tLNDVwllB05HpMowk5ibR2SDRL/wDS+Bi/Lf1i2Ow/o/ifwKvuCZb2p7OqqyEWlFrXuVOiAKCeI85sxmUdrK65Cf5K/wDk0dZcOtavzWTXpIjrLPJSQnWJep8ohEbYSSyRlxGzplhGzHWEQwgimzCijEwSKCCCMBDEKGIgOGIAItVgINRHkSFXXrLHExdYNM5tR0pkmrHnX425OWQD3L6EAjp0+2TK9y8of4T+7+cXbonE5bDpmv8AZWui3f6fwM5OndDJH+E3u/nO+3F2dZQLRYpXi4dNfRFPa956xXWTMe1FNb0/yV+LTTjOH342VZfcprUsBWF5eepla9Ofxvv/AMseyKJCsx539m6mQf8ADb7Pzkd90Mn+E32fnJdWuP8AlwFlMiWJO62hupk1o1jVMEQcTMQNFHn1nJ5ePpHKx3jpUOI20lWpI7CNz2GSIUU0SYIpJhwGCMCEVCEMRApfZHF9kbWOrBUSaPZL3ZS8/tlHS0udnX6GKt+P29NbN/sa/qJ8JInGYG/2AK0UtdqqqD+y8QPXJa79YJ6G3/b/ADj7Z3i3beo6eDWc8m9+I3Q2fc/OWWz9qV3693xfJ014hpDuFeLcndidChayBnbVrpYK/FqQD8ldRp/8I+yzi6vU+VhBKFt6cYdTZ9wfzjLb54Y6mz/b/OLuL/R3/RL3w/5HI/y//YTz/tIcz0mvbyb44luLdTWbC9i8K616DXUdTrMhz7ASYq2xm5x1f6qS/wBkiP7JOvkKyNjow0bMdaNGDKiMEEOMhQwIQihEBgR1YhRHVEFQ5XJtL6SIgkmsQaxZ03mWONkHzlLVLLEEmt8WukwbDymiblHk/qWZxgCaNuX/AH/UsU9ujk/8q6wmcdvif2g+ovxM64mchvcNXH1B8THr05vDn7n9q47LsMpsq4+ct8tZSZayY7ORX326yuyDJt0hXCU49VX2iRbBJ1qyJYJTDSK4jZEfYRpoM6bghmCCRgRQEAEWBAxqI6qxKiPIILkLRZIrWIRZJrWDTMO0LLfCrkHHSXGHXJroxFrgp0mgboDQN6hOGwl6Tu91f73qEme3RyT9qukJnLb0jVx9UfEzqCZzW8Y1YfVHxla9Ofw5+5/lxmUspsyudDlJKjKrkx18kc7ekhXLLfIrlfakpx6irtWRLFllckiWpKY6iA6xlhJbrGHWDKwwRBFsIII6KCxarFqkdWuC5CUSPIkUlcfRINJArSSakhJXJdVcTTMP4tcucVJCxa5bY6Sa6ePKfiLO13aHX1TkMVJ2O7/LX1RT225Z+1V8TOf28NSPVL4mUe2evsla9OXxfjkjl8lJV5NcvMlJXXpId+45zKrldbXL7LqlZbXKjk3lT21yHbXLmyqRLKo+2Fyp7K5HdJa21SLZVGx1lWskKSrEgjR0UlckJXFV1yVXVE1mTSVx9K4+lUeSqJcyZSuS6KoaVSbj1RNc5PY1UtKEjFFcsKkirpxlIxl6Tq9idfZOZx15zoNmWhTzOg009sU9r5c98djoCZT7V/CTP0pfMSBmWA9Ocq1y8GbNqfIWQLElrcshWJIehZ2psqqVdtU6LIqlXdVHHPvKoemRrKZcNVGHpldsbhR20yHdTL62iQrqY+2WsKG2uCTr6oI+2FyTUkmVVRNNcnU1xNs5JSqPLVHkqj61RdtZkxXVJ2PVBXXJ1NUXbTOS6K5MVIKKpICROjMHSsnVmMVpH1ETSQ+jGGTEoIrSNF6NuJFdZOYSPYsS5e0K1JXX1y4ZZCvrgnWVY1caeqTykbZI2Vyq7KpBvql1bXIN9cbLWVBkVwSXkpClOe5NUJJ9KRihIxtPaTVMK6xxngZrEGq3BP369eTEc+USu5md1dJXHVSc/sTbepFFr12M6FsTIH7Ncjw4WB+a+ug09Mvdg5v6TQl2nCx1WxdCOCxTow5+mFi+Pkzv4ibTVJtVcKmuS6q5LqzkuquOhY6icopV5xNpBokWFitIaiCbSlHSGOsWByET4xs++wIjLiPxtxEeajESNesmERm1YNfauZY2yyS6yJm5CU1vdYeFKlLufJRGyvx7NOsg3rGNtbYCGmqjgNuQO+4rP7OnGA1axvZIuytuVZht7ocPdt8jU/KerwcjT5Op8I+q57yZuvp/JGUkEeylhRs9T5FRVIu2tj2X8LVkNwaHuie7PEDqHrtA1R/XqJcU0ybVVF2u8U1OqxTaRcWutgIdWIZWUI3EORJA5anQTQuy1Cce5iSdbwADz0PdjU+3X3S23i3UpzV4v7PIC6V3Dx8lceI+Ez3dvbduzMlg6twcXdZVHLi+SdNR9Ie+X39UcM4743NLr5jaakkqpIzg3V3VrbUwsrsHEjL0I/CTqkmT2pZ12VwwIIpodYgXfwBhoIGhp+EE/g4OgiNecXpyEQ3WNOShG2jgiGiOGWEbcR54hhBrKg2rOI7Usl0w60UfItuC2nmDoBxKvtIP2TvbVmcdrO0lFdOGpBsZ+/fx4EAIX2kk+wSs+3N5l64tOCzNsXXPbYxANwWtgo0C1KRwovkOQne7jbIsooa23VTkcDLX04VGujH0nX7BKXcfdE5WmVkcsZW+QmnO8jr6l+M0q1JWr+HB4nj6v7mv7KXJSCSsiuCS7NT5TqqZKrqjtdUeVJLqmTa1zgO0/dkkfrGhdSoC5agcyo+bb+B9k0dVjwXlpoCDqCDz1HlHL1Uc/DOTH01g+6m9d+z3IT9rjuQbKGJCt9JD/db0+M27d3bWPm0i/GfiXkHU8nqb91h4TL+0Dcc43FmYYJxjq11S9cY69R5p8Jzm528D7PykvHEaW0rya1Pz6j15eJHUTSyX5eTx8u/H1+nv1/3p6EaLQSt2NtvGzVL4tq2gacS/NevXpxKeYlqomf5epNyzuEMJyO/++H6trVKgr5d4JrDfNpQcu8YePPoPROwImFdrVmu1LPlBgtVKjhIPDyPI+R6yszuuby+W44/j8/Cq/pftEW9/+mZJfXXQ2N3fq4Pm6eybRuTvCNo4ovIC3I3dZCr80WAA8Q9BB1+0TzzrNF7GNoLXlX47Mq/pNSFFJ0L2oxIA9OhaXqfDg8Xm1OSS34rZFEQwjiwnEyex38mGERHmEj5NyVo1thC11qzux6KoGpMTT6lPvNtmrBx2vt0Omq0166G6zwUejxJ8Jh3FftHLAJ48jKtA16AEn3KB7hJe+G8b7RyDadVqTVMesnXgTzP0j1M7Dso3fI4to2jTiBrxQR1U68dnu0Htmsn0x5G93yuWYn2z/u3d4uIlVaU1jRKkWtPDko0gsSTCsbZJk9n6ZJ1FVfVBJttcODO5SgsWFhqI4Fg39CVY4ohqsWFgz1RBddQdNNDqCNRppz5eUxftL3Q/QrBk46EYd5IKjmMe3936p56eoibcqxvOwq76nouUWVWKUdD0IPwPp9EvN6cfk8c5Z08zbN2hdjWrfju1VqdGXy8iPEejxm+7jb0ptOgsAEyatBkUjnp5WL9E6H1c5i++m7FmzcnuWJel9XxriNO8r16H6Q1Gv5yiqudGD1syOvNXRirA+YI5iaWdvK4+XXDrr/T1PpMW7XN2rKMltocQajLtVdNflpbwcxp5EKdD64jdvtQzMchMv+u08gS5C3qPMPp8r1H7Zd9pe+OBmbPSnGc2222V2heEq1AXXUv5Hw09MmTqujm5uPl4/wCYyUzSOxzd8XXNtBmKjEcV1oF17xnrbiOuvLQFfvTNzNY7HdvYlGNfj5F9dFrZAuQWtwh0NaryPTUFffKvpzeP1+pO2qqsDLM13n7WEqdqdnVrfwkqcm0nuifoKObD0kj1eM5DL7TdqWKy97VWGBXWqoKy6+KnXkfTImXfrzMT+Wm7y784WAxqdmvvHWijQlT5Mx5L8fRM03u7Qbc+n9GrpGLSxBs/am57AOik8I0GvhOLJ9/X0zoN0N1btpW8Ff7Oisj9IvI1WsHwA8W8hKkkcm/J5eW/TPz+C9x92jtDJ4G1GPTo+Sw5aLz0QekkH7DN1qpVFVEUKiAKigaBVHQCJ2RsijDpXHxk4K15nxZ2PVmPieQ+ySisz1e3qeJwziz/ADUciJYR8rG2El2yo7LDjjCCAsOqscCw1WOKsEa0JVjgWKVY4qx9MdaJVY4FhqIsCUytVW8GwaM+hsbIGqnmjgDjps8HX0zz9vZutk7Nt7vIAKPxGm5Ae7uUeXkenLw1npgCV+8OxKs/GsxLgCtingYjU1Wc+Fx5EHT3ypXJz8U38z28sQRzIpat2rccL1s1bqeqsp0I+2NmW8wUVrEwQA4NIF6zaOxrdetcf9ZXIr3WuVxuNQe5rQ6Fl18SdefkBCr48Xeuo5Lc/s2yswrblBsPF5Elxpfav0FPT1n3zadnbMpxalox0FVSDRVX3knxJ8zLIiJKzO3t6vDxZ4/SMViGWSSsQyyenVNIpWNlZJZY2yxNZpGZYI6UgiafUeUR1VgVY6qynNrQgsWBDAiwI2VogIoCGBDEEWiAh6Q4cC7ecu1bZ4o2tkBRot3Bk6Dzcan7SCfbOQmj9udem0am/fxU9zMJm81np5PJOt0IIIIIGJ6g3Kxe62bhV+WNUT62HF+M8vT1tg08FVVf8Oqqv7qAfhJ06vF904REkRyFId8poiIIjxESRBcphljbLJBEQyxNJpGZYUdZYImn1HVWOAQlEWBKY2jAigIAIqDO0UOGBDgkUOCCAZN2+4q91hX9HD5FH1kKo3uIP3pjU1/t/c/8PXw/rraen9iP5zIZpPTzef76KCCCNil7Jx+9yKKv4t1Nf3nA/Ges26n1n4zy7uPR3m08FP8AuqG9iuG/CeoZOnb4s+LQMKHBIdZMIiK0ggcpsiIIjpESRBcphhBFkQRLlKURYggjZ0oRQggggcEEEAEEEEAyD/8AQC/9OPozV9o7k/jMhggmmfTzef76EEKCNi6vsuq4tsYfod2Psrb8p6Tggkad3i/bQgggkuoIkw4IAmEYUEFQkiFBBBT/2Q==">
            <a:hlinkClick r:id="rId2"/>
          </p:cNvPr>
          <p:cNvSpPr>
            <a:spLocks noChangeAspect="1" noChangeArrowheads="1"/>
          </p:cNvSpPr>
          <p:nvPr/>
        </p:nvSpPr>
        <p:spPr bwMode="auto">
          <a:xfrm>
            <a:off x="28575" y="-1600200"/>
            <a:ext cx="2000250" cy="333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86" t="9948" r="5968" b="10896"/>
          <a:stretch/>
        </p:blipFill>
        <p:spPr bwMode="auto">
          <a:xfrm>
            <a:off x="28575" y="2514600"/>
            <a:ext cx="2664751"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219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a:t>
            </a:r>
            <a:r>
              <a:rPr lang="en-US" sz="2400" dirty="0" smtClean="0">
                <a:latin typeface="Arial" charset="0"/>
              </a:rPr>
              <a:t>the</a:t>
            </a:r>
          </a:p>
          <a:p>
            <a:pPr marL="342900" indent="-342900" algn="ctr" eaLnBrk="1" hangingPunct="1">
              <a:lnSpc>
                <a:spcPct val="90000"/>
              </a:lnSpc>
              <a:spcBef>
                <a:spcPct val="20000"/>
              </a:spcBef>
              <a:buClr>
                <a:schemeClr val="accent2"/>
              </a:buClr>
              <a:buSzPct val="75000"/>
              <a:buFont typeface="Wingdings" pitchFamily="2" charset="2"/>
              <a:buNone/>
            </a:pPr>
            <a:r>
              <a:rPr lang="en-US" sz="2000" b="1" u="sng" dirty="0">
                <a:hlinkClick r:id="rId5"/>
              </a:rPr>
              <a:t>http://campaignkerusso.org/?</a:t>
            </a:r>
            <a:r>
              <a:rPr lang="en-US" sz="2000" b="1" u="sng" dirty="0" smtClean="0">
                <a:hlinkClick r:id="rId5"/>
              </a:rPr>
              <a:t>p=10932</a:t>
            </a:r>
            <a:r>
              <a:rPr lang="en-US" sz="2000" b="1" u="sng" dirty="0" smtClean="0"/>
              <a:t> </a:t>
            </a:r>
            <a:endParaRPr lang="en-US" sz="2000" b="1"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3776863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w8PDxANDRANDQ0NDw0MDA0MDQ8MDQwNFBEWFhQRFBQYHCggGBolHBQVITEhJisrLi4uFx8zOzQsOCktLiwBCgoKDg0OGhAQFywcHBwsLCs3LywsKywsLCwsLCwsLCwsLCwsLCwsLCwsLCssLCwsLCwsLCssKywrLCwsLCwsLP/AABEIARgAqAMBIgACEQEDEQH/xAAcAAAABwEBAAAAAAAAAAAAAAAAAQIDBAUHBgj/xABFEAACAgEBBQQFCAYIBwEAAAABAgADBBEFBhIhMQcTQVFhcYGhsSIyYnKRksHhFBUjUlPRFiQzQkNzg5MlNDVkssLwCP/EABkBAAMBAQEAAAAAAAAAAAAAAAABAgMEBf/EACcRAQEBAAICAQMDBQEAAAAAAAABAgMRBDEhEjJBEyNhUYGRofAz/9oADAMBAAIRAxEAPwDGYIIImwQxChwA4BBBEBw4QEUIHA0hgQwIoCBjAidI7wxOkD6I0haRekLSBEERJjhESRAEGFFGJME0RhQ4UYCCCCACCCCAARUKCIDhiFFCAgARYEAEUogoYWOpXFVV6yyxcMtBpnNqD3UbZJffq5tOkh5GIV6xLvHYqisTpJTpGWEbPoyREkR0iIMEmSIRi2EQYJookxRhGBCgggjAQCCGIAIcEEQGBFAQhFgQODEcQQlWPVrBciXiJzmvdlGyqbUv76tLNDVwllB05HpMowk5ibR2SDRL/wDS+Bi/Lf1i2Ow/o/ifwKvuCZb2p7OqqyEWlFrXuVOiAKCeI85sxmUdrK65Cf5K/wDk0dZcOtavzWTXpIjrLPJSQnWJep8ohEbYSSyRlxGzplhGzHWEQwgimzCijEwSKCCCMBDEKGIgOGIAItVgINRHkSFXXrLHExdYNM5tR0pkmrHnX425OWQD3L6EAjp0+2TK9y8of4T+7+cXbonE5bDpmv8AZWui3f6fwM5OndDJH+E3u/nO+3F2dZQLRYpXi4dNfRFPa956xXWTMe1FNb0/yV+LTTjOH342VZfcprUsBWF5eepla9Ofxvv/AMseyKJCsx539m6mQf8ADb7Pzkd90Mn+E32fnJdWuP8AlwFlMiWJO62hupk1o1jVMEQcTMQNFHn1nJ5ePpHKx3jpUOI20lWpI7CNz2GSIUU0SYIpJhwGCMCEVCEMRApfZHF9kbWOrBUSaPZL3ZS8/tlHS0udnX6GKt+P29NbN/sa/qJ8JInGYG/2AK0UtdqqqD+y8QPXJa79YJ6G3/b/ADj7Z3i3beo6eDWc8m9+I3Q2fc/OWWz9qV3693xfJ014hpDuFeLcndidChayBnbVrpYK/FqQD8ldRp/8I+yzi6vU+VhBKFt6cYdTZ9wfzjLb54Y6mz/b/OLuL/R3/RL3w/5HI/y//YTz/tIcz0mvbyb44luLdTWbC9i8K616DXUdTrMhz7ASYq2xm5x1f6qS/wBkiP7JOvkKyNjow0bMdaNGDKiMEEOMhQwIQihEBgR1YhRHVEFQ5XJtL6SIgkmsQaxZ03mWONkHzlLVLLEEmt8WukwbDymiblHk/qWZxgCaNuX/AH/UsU9ujk/8q6wmcdvif2g+ovxM64mchvcNXH1B8THr05vDn7n9q47LsMpsq4+ct8tZSZayY7ORX326yuyDJt0hXCU49VX2iRbBJ1qyJYJTDSK4jZEfYRpoM6bghmCCRgRQEAEWBAxqI6qxKiPIILkLRZIrWIRZJrWDTMO0LLfCrkHHSXGHXJroxFrgp0mgboDQN6hOGwl6Tu91f73qEme3RyT9qukJnLb0jVx9UfEzqCZzW8Y1YfVHxla9Ofw5+5/lxmUspsyudDlJKjKrkx18kc7ekhXLLfIrlfakpx6irtWRLFllckiWpKY6iA6xlhJbrGHWDKwwRBFsIII6KCxarFqkdWuC5CUSPIkUlcfRINJArSSakhJXJdVcTTMP4tcucVJCxa5bY6Sa6ePKfiLO13aHX1TkMVJ2O7/LX1RT225Z+1V8TOf28NSPVL4mUe2evsla9OXxfjkjl8lJV5NcvMlJXXpId+45zKrldbXL7LqlZbXKjk3lT21yHbXLmyqRLKo+2Fyp7K5HdJa21SLZVGx1lWskKSrEgjR0UlckJXFV1yVXVE1mTSVx9K4+lUeSqJcyZSuS6KoaVSbj1RNc5PY1UtKEjFFcsKkirpxlIxl6Tq9idfZOZx15zoNmWhTzOg009sU9r5c98djoCZT7V/CTP0pfMSBmWA9Ocq1y8GbNqfIWQLElrcshWJIehZ2psqqVdtU6LIqlXdVHHPvKoemRrKZcNVGHpldsbhR20yHdTL62iQrqY+2WsKG2uCTr6oI+2FyTUkmVVRNNcnU1xNs5JSqPLVHkqj61RdtZkxXVJ2PVBXXJ1NUXbTOS6K5MVIKKpICROjMHSsnVmMVpH1ETSQ+jGGTEoIrSNF6NuJFdZOYSPYsS5e0K1JXX1y4ZZCvrgnWVY1caeqTykbZI2Vyq7KpBvql1bXIN9cbLWVBkVwSXkpClOe5NUJJ9KRihIxtPaTVMK6xxngZrEGq3BP369eTEc+USu5md1dJXHVSc/sTbepFFr12M6FsTIH7Ncjw4WB+a+ug09Mvdg5v6TQl2nCx1WxdCOCxTow5+mFi+Pkzv4ibTVJtVcKmuS6q5LqzkuquOhY6icopV5xNpBokWFitIaiCbSlHSGOsWByET4xs++wIjLiPxtxEeajESNesmERm1YNfauZY2yyS6yJm5CU1vdYeFKlLufJRGyvx7NOsg3rGNtbYCGmqjgNuQO+4rP7OnGA1axvZIuytuVZht7ocPdt8jU/KerwcjT5Op8I+q57yZuvp/JGUkEeylhRs9T5FRVIu2tj2X8LVkNwaHuie7PEDqHrtA1R/XqJcU0ybVVF2u8U1OqxTaRcWutgIdWIZWUI3EORJA5anQTQuy1Cce5iSdbwADz0PdjU+3X3S23i3UpzV4v7PIC6V3Dx8lceI+Ez3dvbduzMlg6twcXdZVHLi+SdNR9Ie+X39UcM4743NLr5jaakkqpIzg3V3VrbUwsrsHEjL0I/CTqkmT2pZ12VwwIIpodYgXfwBhoIGhp+EE/g4OgiNecXpyEQ3WNOShG2jgiGiOGWEbcR54hhBrKg2rOI7Usl0w60UfItuC2nmDoBxKvtIP2TvbVmcdrO0lFdOGpBsZ+/fx4EAIX2kk+wSs+3N5l64tOCzNsXXPbYxANwWtgo0C1KRwovkOQne7jbIsooa23VTkcDLX04VGujH0nX7BKXcfdE5WmVkcsZW+QmnO8jr6l+M0q1JWr+HB4nj6v7mv7KXJSCSsiuCS7NT5TqqZKrqjtdUeVJLqmTa1zgO0/dkkfrGhdSoC5agcyo+bb+B9k0dVjwXlpoCDqCDz1HlHL1Uc/DOTH01g+6m9d+z3IT9rjuQbKGJCt9JD/db0+M27d3bWPm0i/GfiXkHU8nqb91h4TL+0Dcc43FmYYJxjq11S9cY69R5p8Jzm528D7PykvHEaW0rya1Pz6j15eJHUTSyX5eTx8u/H1+nv1/3p6EaLQSt2NtvGzVL4tq2gacS/NevXpxKeYlqomf5epNyzuEMJyO/++H6trVKgr5d4JrDfNpQcu8YePPoPROwImFdrVmu1LPlBgtVKjhIPDyPI+R6yszuuby+W44/j8/Cq/pftEW9/+mZJfXXQ2N3fq4Pm6eybRuTvCNo4ovIC3I3dZCr80WAA8Q9BB1+0TzzrNF7GNoLXlX47Mq/pNSFFJ0L2oxIA9OhaXqfDg8Xm1OSS34rZFEQwjiwnEyex38mGERHmEj5NyVo1thC11qzux6KoGpMTT6lPvNtmrBx2vt0Omq0166G6zwUejxJ8Jh3FftHLAJ48jKtA16AEn3KB7hJe+G8b7RyDadVqTVMesnXgTzP0j1M7Dso3fI4to2jTiBrxQR1U68dnu0Htmsn0x5G93yuWYn2z/u3d4uIlVaU1jRKkWtPDko0gsSTCsbZJk9n6ZJ1FVfVBJttcODO5SgsWFhqI4Fg39CVY4ohqsWFgz1RBddQdNNDqCNRppz5eUxftL3Q/QrBk46EYd5IKjmMe3936p56eoibcqxvOwq76nouUWVWKUdD0IPwPp9EvN6cfk8c5Z08zbN2hdjWrfju1VqdGXy8iPEejxm+7jb0ptOgsAEyatBkUjnp5WL9E6H1c5i++m7FmzcnuWJel9XxriNO8r16H6Q1Gv5yiqudGD1syOvNXRirA+YI5iaWdvK4+XXDrr/T1PpMW7XN2rKMltocQajLtVdNflpbwcxp5EKdD64jdvtQzMchMv+u08gS5C3qPMPp8r1H7Zd9pe+OBmbPSnGc2222V2heEq1AXXUv5Hw09MmTqujm5uPl4/wCYyUzSOxzd8XXNtBmKjEcV1oF17xnrbiOuvLQFfvTNzNY7HdvYlGNfj5F9dFrZAuQWtwh0NaryPTUFffKvpzeP1+pO2qqsDLM13n7WEqdqdnVrfwkqcm0nuifoKObD0kj1eM5DL7TdqWKy97VWGBXWqoKy6+KnXkfTImXfrzMT+Wm7y784WAxqdmvvHWijQlT5Mx5L8fRM03u7Qbc+n9GrpGLSxBs/am57AOik8I0GvhOLJ9/X0zoN0N1btpW8Ff7Oisj9IvI1WsHwA8W8hKkkcm/J5eW/TPz+C9x92jtDJ4G1GPTo+Sw5aLz0QekkH7DN1qpVFVEUKiAKigaBVHQCJ2RsijDpXHxk4K15nxZ2PVmPieQ+ySisz1e3qeJwziz/ADUciJYR8rG2El2yo7LDjjCCAsOqscCw1WOKsEa0JVjgWKVY4qx9MdaJVY4FhqIsCUytVW8GwaM+hsbIGqnmjgDjps8HX0zz9vZutk7Nt7vIAKPxGm5Ae7uUeXkenLw1npgCV+8OxKs/GsxLgCtingYjU1Wc+Fx5EHT3ypXJz8U38z28sQRzIpat2rccL1s1bqeqsp0I+2NmW8wUVrEwQA4NIF6zaOxrdetcf9ZXIr3WuVxuNQe5rQ6Fl18SdefkBCr48Xeuo5Lc/s2yswrblBsPF5Elxpfav0FPT1n3zadnbMpxalox0FVSDRVX3knxJ8zLIiJKzO3t6vDxZ4/SMViGWSSsQyyenVNIpWNlZJZY2yxNZpGZYI6UgiafUeUR1VgVY6qynNrQgsWBDAiwI2VogIoCGBDEEWiAh6Q4cC7ecu1bZ4o2tkBRot3Bk6Dzcan7SCfbOQmj9udem0am/fxU9zMJm81np5PJOt0IIIIIGJ6g3Kxe62bhV+WNUT62HF+M8vT1tg08FVVf8Oqqv7qAfhJ06vF904REkRyFId8poiIIjxESRBcphljbLJBEQyxNJpGZYUdZYImn1HVWOAQlEWBKY2jAigIAIqDO0UOGBDgkUOCCAZN2+4q91hX9HD5FH1kKo3uIP3pjU1/t/c/8PXw/rraen9iP5zIZpPTzef76KCCCNil7Jx+9yKKv4t1Nf3nA/Ges26n1n4zy7uPR3m08FP8AuqG9iuG/CeoZOnb4s+LQMKHBIdZMIiK0ggcpsiIIjpESRBcphhBFkQRLlKURYggjZ0oRQggggcEEEAEEEEAyD/8AQC/9OPozV9o7k/jMhggmmfTzef76EEKCNi6vsuq4tsYfod2Psrb8p6Tggkad3i/bQgggkuoIkw4IAmEYUEFQkiFBBBT/2Q==">
            <a:hlinkClick r:id="rId2"/>
          </p:cNvPr>
          <p:cNvSpPr>
            <a:spLocks noChangeAspect="1" noChangeArrowheads="1"/>
          </p:cNvSpPr>
          <p:nvPr/>
        </p:nvSpPr>
        <p:spPr bwMode="auto">
          <a:xfrm>
            <a:off x="28575" y="-1600200"/>
            <a:ext cx="2000250" cy="333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bwMode="auto">
          <a:xfrm>
            <a:off x="0" y="3962401"/>
            <a:ext cx="9140757" cy="2895599"/>
          </a:xfrm>
          <a:prstGeom prst="rect">
            <a:avLst/>
          </a:prstGeom>
          <a:solidFill>
            <a:srgbClr val="0070C0"/>
          </a:solidFill>
          <a:ln>
            <a:noFill/>
          </a:ln>
          <a:effectLst/>
          <a:extLst/>
        </p:spPr>
        <p:txBody>
          <a:bodyPr vert="horz" wrap="square" lIns="182880" tIns="91440" rIns="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3200" spc="300" dirty="0">
                <a:effectLst>
                  <a:glow rad="165100">
                    <a:srgbClr val="180800"/>
                  </a:glow>
                </a:effectLst>
              </a:rPr>
              <a:t>İSA MESİH'İ KİŞİSEL OLARAK </a:t>
            </a:r>
            <a:r>
              <a:rPr lang="en-US" sz="3200" spc="300" dirty="0" err="1">
                <a:effectLst>
                  <a:glow rad="165100">
                    <a:srgbClr val="180800"/>
                  </a:glow>
                </a:effectLst>
              </a:rPr>
              <a:t>ÇAĞIRMALıYIZ</a:t>
            </a:r>
            <a:r>
              <a:rPr lang="en-US" sz="3200" spc="300" dirty="0" smtClean="0">
                <a:effectLst>
                  <a:glow rad="165100">
                    <a:srgbClr val="180800"/>
                  </a:glow>
                </a:effectLst>
              </a:rPr>
              <a:t>.</a:t>
            </a:r>
          </a:p>
          <a:p>
            <a:pPr marL="0" indent="0" algn="l">
              <a:lnSpc>
                <a:spcPct val="100000"/>
              </a:lnSpc>
              <a:buNone/>
            </a:pPr>
            <a:r>
              <a:rPr lang="en-US" sz="2800" spc="300" dirty="0" err="1" smtClean="0">
                <a:effectLst>
                  <a:glow rad="165100">
                    <a:srgbClr val="180800"/>
                  </a:glow>
                </a:effectLst>
              </a:rPr>
              <a:t>İşte</a:t>
            </a:r>
            <a:r>
              <a:rPr lang="en-US" sz="2800" spc="300" dirty="0" smtClean="0">
                <a:effectLst>
                  <a:glow rad="165100">
                    <a:srgbClr val="180800"/>
                  </a:glow>
                </a:effectLst>
              </a:rPr>
              <a:t> </a:t>
            </a:r>
            <a:r>
              <a:rPr lang="en-US" sz="2800" spc="300" dirty="0" err="1">
                <a:effectLst>
                  <a:glow rad="165100">
                    <a:srgbClr val="180800"/>
                  </a:glow>
                </a:effectLst>
              </a:rPr>
              <a:t>kapıda</a:t>
            </a:r>
            <a:r>
              <a:rPr lang="en-US" sz="2800" spc="300" dirty="0">
                <a:effectLst>
                  <a:glow rad="165100">
                    <a:srgbClr val="180800"/>
                  </a:glow>
                </a:effectLst>
              </a:rPr>
              <a:t> </a:t>
            </a:r>
            <a:r>
              <a:rPr lang="en-US" sz="2800" spc="300" dirty="0" err="1">
                <a:effectLst>
                  <a:glow rad="165100">
                    <a:srgbClr val="180800"/>
                  </a:glow>
                </a:effectLst>
              </a:rPr>
              <a:t>durmuş</a:t>
            </a:r>
            <a:r>
              <a:rPr lang="en-US" sz="2800" spc="300" dirty="0">
                <a:effectLst>
                  <a:glow rad="165100">
                    <a:srgbClr val="180800"/>
                  </a:glow>
                </a:effectLst>
              </a:rPr>
              <a:t>, </a:t>
            </a:r>
            <a:r>
              <a:rPr lang="en-US" sz="2800" spc="300" dirty="0" err="1">
                <a:effectLst>
                  <a:glow rad="165100">
                    <a:srgbClr val="180800"/>
                  </a:glow>
                </a:effectLst>
              </a:rPr>
              <a:t>kapıyı</a:t>
            </a:r>
            <a:r>
              <a:rPr lang="en-US" sz="2800" spc="300" dirty="0">
                <a:effectLst>
                  <a:glow rad="165100">
                    <a:srgbClr val="180800"/>
                  </a:glow>
                </a:effectLst>
              </a:rPr>
              <a:t> </a:t>
            </a:r>
            <a:r>
              <a:rPr lang="en-US" sz="2800" spc="300" dirty="0" err="1">
                <a:effectLst>
                  <a:glow rad="165100">
                    <a:srgbClr val="180800"/>
                  </a:glow>
                </a:effectLst>
              </a:rPr>
              <a:t>çalıyorum</a:t>
            </a:r>
            <a:r>
              <a:rPr lang="en-US" sz="2800" spc="300" dirty="0">
                <a:effectLst>
                  <a:glow rad="165100">
                    <a:srgbClr val="180800"/>
                  </a:glow>
                </a:effectLst>
              </a:rPr>
              <a:t>. </a:t>
            </a:r>
            <a:r>
              <a:rPr lang="en-US" sz="2800" spc="300" dirty="0" err="1">
                <a:effectLst>
                  <a:glow rad="165100">
                    <a:srgbClr val="180800"/>
                  </a:glow>
                </a:effectLst>
              </a:rPr>
              <a:t>Biri</a:t>
            </a:r>
            <a:r>
              <a:rPr lang="en-US" sz="2800" spc="300" dirty="0">
                <a:effectLst>
                  <a:glow rad="165100">
                    <a:srgbClr val="180800"/>
                  </a:glow>
                </a:effectLst>
              </a:rPr>
              <a:t> </a:t>
            </a:r>
            <a:r>
              <a:rPr lang="en-US" sz="2800" spc="300" dirty="0" err="1">
                <a:effectLst>
                  <a:glow rad="165100">
                    <a:srgbClr val="180800"/>
                  </a:glow>
                </a:effectLst>
              </a:rPr>
              <a:t>sesimi</a:t>
            </a:r>
            <a:r>
              <a:rPr lang="en-US" sz="2800" spc="300" dirty="0">
                <a:effectLst>
                  <a:glow rad="165100">
                    <a:srgbClr val="180800"/>
                  </a:glow>
                </a:effectLst>
              </a:rPr>
              <a:t> </a:t>
            </a:r>
            <a:r>
              <a:rPr lang="en-US" sz="2800" spc="300" dirty="0" err="1">
                <a:effectLst>
                  <a:glow rad="165100">
                    <a:srgbClr val="180800"/>
                  </a:glow>
                </a:effectLst>
              </a:rPr>
              <a:t>işitir</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kapıyı</a:t>
            </a:r>
            <a:r>
              <a:rPr lang="en-US" sz="2800" spc="300" dirty="0">
                <a:effectLst>
                  <a:glow rad="165100">
                    <a:srgbClr val="180800"/>
                  </a:glow>
                </a:effectLst>
              </a:rPr>
              <a:t> </a:t>
            </a:r>
            <a:r>
              <a:rPr lang="en-US" sz="2800" spc="300" dirty="0" err="1">
                <a:effectLst>
                  <a:glow rad="165100">
                    <a:srgbClr val="180800"/>
                  </a:glow>
                </a:effectLst>
              </a:rPr>
              <a:t>açarsa</a:t>
            </a:r>
            <a:r>
              <a:rPr lang="en-US" sz="2800" spc="300" dirty="0">
                <a:effectLst>
                  <a:glow rad="165100">
                    <a:srgbClr val="180800"/>
                  </a:glow>
                </a:effectLst>
              </a:rPr>
              <a:t>, </a:t>
            </a:r>
            <a:r>
              <a:rPr lang="en-US" sz="2800" spc="300" dirty="0" err="1">
                <a:effectLst>
                  <a:glow rad="165100">
                    <a:srgbClr val="180800"/>
                  </a:glow>
                </a:effectLst>
              </a:rPr>
              <a:t>onun</a:t>
            </a:r>
            <a:r>
              <a:rPr lang="en-US" sz="2800" spc="300" dirty="0">
                <a:effectLst>
                  <a:glow rad="165100">
                    <a:srgbClr val="180800"/>
                  </a:glow>
                </a:effectLst>
              </a:rPr>
              <a:t> </a:t>
            </a:r>
            <a:r>
              <a:rPr lang="en-US" sz="2800" spc="300" dirty="0" err="1">
                <a:effectLst>
                  <a:glow rad="165100">
                    <a:srgbClr val="180800"/>
                  </a:glow>
                </a:effectLst>
              </a:rPr>
              <a:t>yanına</a:t>
            </a:r>
            <a:r>
              <a:rPr lang="en-US" sz="2800" spc="300" dirty="0">
                <a:effectLst>
                  <a:glow rad="165100">
                    <a:srgbClr val="180800"/>
                  </a:glow>
                </a:effectLst>
              </a:rPr>
              <a:t> </a:t>
            </a:r>
            <a:r>
              <a:rPr lang="en-US" sz="2800" spc="300" dirty="0" err="1">
                <a:effectLst>
                  <a:glow rad="165100">
                    <a:srgbClr val="180800"/>
                  </a:glow>
                </a:effectLst>
              </a:rPr>
              <a:t>gireceğim</a:t>
            </a:r>
            <a:r>
              <a:rPr lang="en-US" sz="2800" spc="300" dirty="0">
                <a:effectLst>
                  <a:glow rad="165100">
                    <a:srgbClr val="180800"/>
                  </a:glow>
                </a:effectLst>
              </a:rPr>
              <a:t>; ben </a:t>
            </a:r>
            <a:r>
              <a:rPr lang="en-US" sz="2800" spc="300" dirty="0" err="1">
                <a:effectLst>
                  <a:glow rad="165100">
                    <a:srgbClr val="180800"/>
                  </a:glow>
                </a:effectLst>
              </a:rPr>
              <a:t>onunla</a:t>
            </a:r>
            <a:r>
              <a:rPr lang="en-US" sz="2800" spc="300" dirty="0">
                <a:effectLst>
                  <a:glow rad="165100">
                    <a:srgbClr val="180800"/>
                  </a:glow>
                </a:effectLst>
              </a:rPr>
              <a:t>, o da </a:t>
            </a:r>
            <a:r>
              <a:rPr lang="en-US" sz="2800" spc="300" dirty="0" err="1">
                <a:effectLst>
                  <a:glow rad="165100">
                    <a:srgbClr val="180800"/>
                  </a:glow>
                </a:effectLst>
              </a:rPr>
              <a:t>benimle</a:t>
            </a:r>
            <a:r>
              <a:rPr lang="en-US" sz="2800" spc="300" dirty="0">
                <a:effectLst>
                  <a:glow rad="165100">
                    <a:srgbClr val="180800"/>
                  </a:glow>
                </a:effectLst>
              </a:rPr>
              <a:t>, </a:t>
            </a:r>
            <a:r>
              <a:rPr lang="en-US" sz="2800" spc="300" dirty="0" err="1">
                <a:effectLst>
                  <a:glow rad="165100">
                    <a:srgbClr val="180800"/>
                  </a:glow>
                </a:effectLst>
              </a:rPr>
              <a:t>birlikte</a:t>
            </a:r>
            <a:r>
              <a:rPr lang="en-US" sz="2800" spc="300" dirty="0">
                <a:effectLst>
                  <a:glow rad="165100">
                    <a:srgbClr val="180800"/>
                  </a:glow>
                </a:effectLst>
              </a:rPr>
              <a:t> </a:t>
            </a:r>
            <a:r>
              <a:rPr lang="en-US" sz="2800" spc="300" dirty="0" err="1">
                <a:effectLst>
                  <a:glow rad="165100">
                    <a:srgbClr val="180800"/>
                  </a:glow>
                </a:effectLst>
              </a:rPr>
              <a:t>yemek</a:t>
            </a:r>
            <a:r>
              <a:rPr lang="en-US" sz="2800" spc="300" dirty="0">
                <a:effectLst>
                  <a:glow rad="165100">
                    <a:srgbClr val="180800"/>
                  </a:glow>
                </a:effectLst>
              </a:rPr>
              <a:t> </a:t>
            </a:r>
            <a:r>
              <a:rPr lang="en-US" sz="2800" spc="300" dirty="0" err="1">
                <a:effectLst>
                  <a:glow rad="165100">
                    <a:srgbClr val="180800"/>
                  </a:glow>
                </a:effectLst>
              </a:rPr>
              <a:t>yiyeceğiz</a:t>
            </a:r>
            <a:r>
              <a:rPr lang="en-US" sz="2800" spc="300" dirty="0">
                <a:effectLst>
                  <a:glow rad="165100">
                    <a:srgbClr val="180800"/>
                  </a:glow>
                </a:effectLst>
              </a:rPr>
              <a:t>. </a:t>
            </a:r>
            <a:r>
              <a:rPr lang="en-US" sz="2800" spc="300" dirty="0" err="1">
                <a:effectLst>
                  <a:glow rad="165100">
                    <a:srgbClr val="180800"/>
                  </a:glow>
                </a:effectLst>
              </a:rPr>
              <a:t>Vahiy</a:t>
            </a:r>
            <a:r>
              <a:rPr lang="en-US" sz="2800" spc="300" dirty="0">
                <a:effectLst>
                  <a:glow rad="165100">
                    <a:srgbClr val="180800"/>
                  </a:glow>
                </a:effectLst>
              </a:rPr>
              <a:t> </a:t>
            </a:r>
            <a:r>
              <a:rPr lang="en-US" sz="2800" spc="300" dirty="0" smtClean="0">
                <a:effectLst>
                  <a:glow rad="165100">
                    <a:srgbClr val="180800"/>
                  </a:glow>
                </a:effectLst>
              </a:rPr>
              <a:t>3:20</a:t>
            </a:r>
            <a:endParaRPr lang="en-US" sz="2800" spc="300" dirty="0">
              <a:effectLst>
                <a:glow rad="165100">
                  <a:srgbClr val="180800"/>
                </a:glow>
              </a:effectLst>
            </a:endParaRPr>
          </a:p>
        </p:txBody>
      </p:sp>
      <p:pic>
        <p:nvPicPr>
          <p:cNvPr id="10242" name="Picture 2" descr="http://www.cervantesdesign.com/revelations/images/revevation3-8.jpg">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36000"/>
                    </a14:imgEffect>
                    <a14:imgEffect>
                      <a14:brightnessContrast contrast="34000"/>
                    </a14:imgEffect>
                  </a14:imgLayer>
                </a14:imgProps>
              </a:ext>
              <a:ext uri="{28A0092B-C50C-407E-A947-70E740481C1C}">
                <a14:useLocalDpi xmlns:a14="http://schemas.microsoft.com/office/drawing/2010/main" val="0"/>
              </a:ext>
            </a:extLst>
          </a:blip>
          <a:srcRect t="13652" b="19954"/>
          <a:stretch/>
        </p:blipFill>
        <p:spPr bwMode="auto">
          <a:xfrm>
            <a:off x="1847850" y="1828800"/>
            <a:ext cx="5543550" cy="21336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76199"/>
            <a:ext cx="9220199" cy="1904999"/>
          </a:xfrm>
          <a:solidFill>
            <a:schemeClr val="bg1"/>
          </a:solidFill>
        </p:spPr>
        <p:txBody>
          <a:bodyPr/>
          <a:lstStyle/>
          <a:p>
            <a:pPr marL="0" indent="0">
              <a:buNone/>
            </a:pPr>
            <a:r>
              <a:rPr lang="en-US" sz="3200" dirty="0"/>
              <a:t>We Receive Christ by Personal Invitation </a:t>
            </a:r>
            <a:br>
              <a:rPr lang="en-US" sz="3200" dirty="0"/>
            </a:br>
            <a:r>
              <a:rPr lang="en-US" dirty="0"/>
              <a:t>(Christ is speaking) "Behold, I stand at the door and knock; if any one hears my voice and opens the door, I will come in to him" (Revelation 3:20). </a:t>
            </a:r>
          </a:p>
        </p:txBody>
      </p:sp>
    </p:spTree>
    <p:extLst>
      <p:ext uri="{BB962C8B-B14F-4D97-AF65-F5344CB8AC3E}">
        <p14:creationId xmlns:p14="http://schemas.microsoft.com/office/powerpoint/2010/main" val="3664141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3962400"/>
            <a:ext cx="4543425" cy="2898913"/>
          </a:xfrm>
        </p:spPr>
        <p:txBody>
          <a:bodyPr/>
          <a:lstStyle/>
          <a:p>
            <a:r>
              <a:rPr lang="en-US" dirty="0" smtClean="0"/>
              <a:t> </a:t>
            </a:r>
          </a:p>
          <a:p>
            <a:endParaRPr lang="en-US" dirty="0"/>
          </a:p>
        </p:txBody>
      </p:sp>
      <p:sp>
        <p:nvSpPr>
          <p:cNvPr id="4" name="AutoShape 10" descr="data:image/jpeg;base64,/9j/4AAQSkZJRgABAQAAAQABAAD/2wCEAAkGBhQSEBASEhQUFRQWFRUUFRQUFRQVFBUUFBQVFBQWFxQXHCceFxojGRQUHy8gIycpLC0sFR4xNTAqNSYrLCkBCQoKDgwOGA8PGiwdHyUpKSkuKSksKSwpLCwpLy0pLCwtLCwpLCwsLSwsKikqLCwtLDUpMC0pLCwsKS0pLCksKf/AABEIAFgBkAMBIgACEQEDEQH/xAAcAAACAQUBAAAAAAAAAAAAAAAAAQIDBAUGBwj/xABDEAACAQIDBgMDCQQIBwAAAAABAgMAEQQSIQUGEzFBUQciYUJxgSMyUmJykaGxwRQWM4IkQ3OSotHh8Ag0U2OTsvH/xAAbAQEBAAMBAQEAAAAAAAAAAAAAAQMEBQIGB//EAC4RAAICAQIDBgYCAwAAAAAAAAABAgMRBCESQWEFIjFRcaETI4HB0fAUsTOR4f/aAAwDAQACEQMRAD8A7eDTvVGSUKpZiAACSToABqST0Fq4Nv8AeME08jxYNzFACRnW4kl7nNzVewFj3rJCtzeEQ7pjdrww/wAWWOP7bqv5mreDejCObJiYGPYSpf8AOvJU2KZiSxJJ5kkkn4moCU1sfxeo3PZQcc6RNeWd2PEDF4FwYpCUvrE5LRsPs+yfUWrvO5XiHh9oR+UiOZReSJiLgW1ZW9pPXp1rDOmUAbdWP2pvFh8NbjzRxX5B2AY+5eZrkW/njU5d4MAQqC6nEc2Y8jwwdFX63M+lcmxWOeRy8jM7HUsxLMb9yda9w07lu9gemJfFnZim37SD7kkI/wDWsrsffPB4psuHxEbt9AEhvgrWJ+FeS81VYMSVYMCQQQQQbEEdQelZXpVyY3PZINI1yDwu8WGkdcJjXuzWEUzWBJ6JIepPRvga6/WnODg8MDvSpUzUAXoNFRY6d/SgHTrT8Lt10gixMk6yGWFpP2fKqhW8tgjgXRULZWL376HSpz73yqSvBjLoXEnyxyeWSGMZGyXa/HHMC2Uirhg20Gka1Q75uHSMwgtmtLlZmUXxDYYFGya6qW82XtzrKbf2ucOFcAnyzuVuBm4ULSAXIJGo5j8amGDLUVqs+9UySMrRReUOhAkJBl4uGSPzFBZLYgXNu/YXzeyNomVGLqFZXeNgrZ1zI2UlWsLg+oBGtVpoGRFO9anh97ZmCHgR2dYmUCYljx43eJf4dr3Sx19oWvrWZ2FtkYqMyoLR5rI19XGVSxtbSzFl/lNRplMlRetQh3vkWMB41d2IEZVmObPPJEM6ql1tk9m9VIt9GJj+SGVgA3ma6uY3kA+ZltZOV81mBsKvCyG2UqwW7+2ZZmk4yxoMkDoEcsRxULkElRc6Dl61dYzHlcVho8wCPHOzA21MfBy6nlbO1TBTJ3orV5t7XBfLFGQTIsQ4tmLRYiPDtxBl8gJkBBF+Wtr1PBbfllxMKFY1RjiVOV87M2HKo11KjKM1yLHla9r04WDZTUSawe394BCyZWvkduMgsWyrhpZwuvInIpvWN/fSQLcwqMrHOS7hVjVInzWyZwLS2LFcoy3JsRTDYNtp1reL3rICZIw7txLLnOnDxIgvYKWN7s1gCfKRbnWZ2XjeNDHKLedQ3lJIBPOxIBOvoOVTDKXRoovSFQgGiig0KDVjtpbwYfD6TSop+je7f3RrWvb+74HDjgQm0zC7MP6tTy/mPTsNa5RLMSSWJJOpJJJPvJ51pX6pVvhjuztaLsp3x47HhcvNnXZPE3B3teU+oj0/E1d4LfzByEATBSekgKfidPxrigoBrVWtszyOo+xKMbNr99D0Sr3156Xv/rTJri+7W+k2EIW5eLrGTy9UPsn8K3DeDxHiWFThiGkcaXH8IdSw+l6el63IauEotvY413ZV9dihFZz4P8+Rtm0NrRQLnmdUHS51PuHM/Ctcm8UsKp8qyv6hVUf4jXLMbtB5XLyMzseZY3P+g9BVDNWrPWyb7ux1aexa0vmNt9NkdVi8VMOT5o5l9fI35Gtp2btiLEJnhcOOtuYPZl5g1wENV3s3askEiyRMVYdehHYjkR6GkNZJPvboX9i1uPynh+x35mpXrD7tbwpi4RIujDyyJ9FrX09DzFZa9dSMlJZR8vZXKuTjJYaOb+Oe87Q4WLCxmzYgsXtz4SWuP5mI+ANcDLV03x8lJ2jCp5DDJb+aSQn8vwrmNdXTxxBHgdKilWcDBqaylTcEjQ8tNCLGoKKYNQYAmo1t28uBjTZWxpFRVeRcUZHAAZ8sqhcx5m1ajapGWQOi9KnXoFWNq9U7gbbbF7Ows7/PKZXPd0JQn45b/GvKiCvSng4pGx8Nfq0pHuMrVqapd1MG7ig0Ur1oEHRelRaqCwkwOHiE0rJCgYHiuVRcyn52drajveqey1wsiWw4gZE8towhVbkPbQaagN7xUd58C82DxEUYu7oVUXC3Nx7R0HKsW+yJpkVHE4USOzCTEKWYGB1SzREaCQrp316VeRTPnZ8TMrcOMsjEg5FLIzasQbeUnme9V5sMj/OVW0I8wB0YZWGvcaGtFxW7OMyMEzBmcu5Evz5GwsKLJcsLZJEf7wQDyradi7OaPjNISXeVmuXZhkGiWB0QWubADnRrqC6k2fDJcmONr5wSUVr5rK4Omt8igj6o7VPDRxxgQxhEyi4jUBbLci4Uche9ahFu/iEcBEcASlo3E5yxf0uSWR2TN8oJImVbWOqkWHM0I938UNTGxJSFJWOIzGVllkaWRBnFgbqcpK9reUXuOoN1OBS1gqroACFUFcoIQjTQrc27Xp7PwCwxJEgOVBYX1J6kk9SSST6mtW3fwuJGIijlZrRxJJMC5b5YB4UXNyZWS0nvTUa1ebx7OxDzxNEpKpwyCJMnmEwaQEFgNYxYaG97Egc5jlkGck2bEylWjjKkZSpRSCL5rWtqL6+/WqMezsO5DiOFiPKGyISAhK2BtpYgi3Stbbd3EDXzupKtNHx2BltNKbBiwy2V4zzAITL0rJ4PZUq7NaD5spimVRnJszlynynMkZl83xpjqDJ4jAwi0jIgyWbPYLlEYbLcjooZ7Dpc1Uxez4pbcWNJAL2zor2vztmBtyrVMXu3iRNNwmYR8ORYjxCLKYCixkli1+Kc97eua+lW8WDllxGIjUS5ryiWTiyqrA4uBkABsEIhEijLa4va4N6Y6g3FNmxBmYRRhmy5iEQM2WxW5trawtftUcHhoWbjxrEWcfxUVczjl/EAuRoOvSqGy9nFIHia9s0oUF2a0TM2QZr3HlPfStag3bxKqiKpBWEIJBO2VVGD4RgyX58bzZret9LVMdQbi+BjMnE4acTLl4mVc+X6Oa17elUBsWCyrwIsqtmReGllY+0otodOfpWsndWfjlQ7rFkyq4kJKKYMhXVsxbjEycrHnmHKo4vYWNcQszWdi7SBJPLDKzx5WUk6qsaMNAdSdNTVx1Bs77GgOe8MRz6veNDnNwbtp5jcA69RV3HGFAVQAAAAALAAaAADkKsdjbPMSSZr53lldiWZtGkYpa50ATKLDlWQryyioJoFI1AOoTSBVZjyALH3AXP5VOrDb/8AyuJtz4Mtv/G1RvCPUI8Ukjh20sa00ryufM7Fj6ZuQ+AsKsjU3NVsLgGdJnFrRKHa/MguqC2nO7CvnnmTP0NcMEuS2X2RbUVIxkAEg2PI2Nj7j1oaM6aEX5XBFx6XrzgyZI0xRb/f+/jQ6EaEEe/SgI3oqLOBYEgX5XIF/denahMoYNO9Rp0Kbn4ZY0rizHfyyRsCPVPMp/P766qK5F4bR3x6H6KSE+7Lb8zXXBXZ0f8Aj+p8d2yktRt5L7nGv+ILZ5E2Dnto0bxE/WRs4H3OfurkVenPE/do43Z0qILyxkTRAcyyA3UerKWHvtXmRxXe08swx5HGImo1I0q2AXeA2k0WbKAb2vf0qvtrDhZQV0VlDAdBfnWOrP7Q2Y8oiK20jANzb1/WufdKFN0Zt4zlP2wdSiNmo0860uLhw0vLLeTKb2YpG2VsNVZSyx4nMoILLeVLZgNRyPOtLrMfu3L3T7z/AJViK2aba5pqEk/TqaNuntpx8SLXqFqFpVJRWcwlRBXq/czZX7Ns/CQHmkS5vtMMzf4mNecvD/YBxm0MNDa65hJJ/ZxnMw+Ngv8ANXqW9aWql4RBK2lK1SpVpEFalIwUEnkASfcNTUqRqg17B7wS8NcRNEqwPHxUKOXkUNlMaOhAzMwYfMvY6etSk3xhFrpPmuQycMloyrpH5wDp5pEta981+V6qLufAAVPEZchSNGkYrCrEEiLqmqrY3uMoAsNKqxbrQgG+diblmZyWYmRZSSe+ZF+AtV2KUf3ygvGpzqzmxVgAYzxTCA4J6yKy6X5X5VebU2usGUv83LK7WDEhYozIbADU2HI/CqEm68BkWSzBg2Y2Y2Y8RpgG7gOzEDTn2q7x+yo5wBICbK66EjSRSjcvQ1NgYw73xh8pjmFlctdPMHWSKNY8vVmMyW6eYfDK7Px6zJnUMPMysrDKyspsysOhBqzxW7MMjMxzgsWJKuR5mMTZh2IaCMjsR61e4DALCmRcx1ZiWJZmZjdmZjzJJo8AxMe+sJsck4XKGDGM2KtG0qHnfzKjW92ttKy2B2ik2cxm4VgpboSVVvKeoswq2Td+JVXILFRHluWIvChSK4vqAGN+9T2FshcLh4oFsQg52tck3Y26anlc6Wo8AxkG+cfDLSK6MCAFsAHzSPGuRmIFrxtqSKqDfKAmMDPZ0zq1hb5jPa17k2RtQLXFr1cy7swFQuUiwXKQxuuV2kUi/UM7ffVP90YLggOLZdA7WJVDGCR1OUka+/nV7oKmxdvjEtIFjkQKI2BkAXMJVLCwvcaDke9XE2OK4iGEDR0lcm5uOEYgAB68T8KppsVVcOjOtuGCA11YRKyKCD6Nr3yip4/ZSSsjkurIHVWjdkID5cwuOd8i/dU2BZS72RLnuspC5spCXEuSRYXEevmId1HTncaU8HvKJZ44kjcBhL53Wykw5VYKfaszFT9k2vVVN24QxaznW4BdiqEyLM2RfZzSIrH3VUwuwIo5eKue/wApZS7GNeKQ0hVOQuRf4nvTYC2xtgQGItbIzOHYn5iJDJKWsOekfKsem+sByWD3ZymWyEggIx1DWOkiHKpJ1Omhq+xW7kMkjSOGbMCGQs3DJaMwlsv0uGSt+1UG3ShKBCZStyWvI3nBygq45EWRQNBa2nM3bAeM3phjRXbNY3tYAXKyiE6sQo8x6kVk8POHRHAIDKGAIsbEX1HQ1izurFdmDTAm9rSsMgaTiEKOQBYk2N+3a2SwWDWKNIoxZEUKo7AcqjxyKVaL07UjUAxVKaMMrKeTAqfcwsfzqqTUKhc4PPuLw5jd0bmhZD71JB/Ktmj2QMLFizI6tDIsKRuGW8qmaN3yqCSLKrX91XfiZsExz/tKjyS2DW9mUDr6MAPiDWkEVxJr4UmsH3FUv5VUJxlhbZ9U0/pujfd48R8liswcxu6CDiTRNBo4yNBGi3ChL37KTfWqm0pWzxSSs8YGLw7BHkjlhYZrF8OwsyRqBcg6WI7Vzy9FV6hvl+/6PMdBhJZ9vRefT8G5rgXhV+II1Z8fA6LI65WVWlOZrE2Q5gM1qtd785jjaRpQ3FkAineORwGUMWSRNTHcAAHrqK0faG11hKhgxLXtlA6aVbfvIp/q5P7v61678o7R2Mfy67U5zWV47Py9WQwmGXESSySXOV8qC5Fgn+dZmsPuw14nPeRj94U1mCKxXN8fD5G3o0nUp83u35hToqSisJtnQPCnZ/mxE56BYl97HM34BfvrowrC7n7H/Z8JEhHmPyj/AGn1t8BYfCs3au9RDgrSPg9fd8a+Ul4eC+hWy1wrxj8PDDI2Ow6/IubzKB/Ckbm9uiMefYn1ru4qE8KsrKwBUghgQCCDoQQeYNbddjg8o0DxsRUbV0rxQ8L2wbNicMpOFY3ZdSYCeh/7fZunI9K5uRXThNSWUUFFZTbh0w/9kPvrFXq4xeMMmS4HlUKLdh3rDZW5WQkvBZ90bVVsY1WRfi8Y+jL3d6Q8a1/ZP6Vimq4wGMMT5wAdCNfWrfnSFbjdKXJpe2RZapUQhzTl74x/QCqgSki11Pwn8NDiGTGYlfkFIaJG/rmU6MR/0wf7xHbnmnNQWWapufg3uScJhjiZVtPOosDzjh5ovoW+cf5R0roYFSoHKuVKTk8sgqCKiTVQVAK1FqdKoAtTtRQaFIUXoalUAGgmg0AUAA0XopUKSoopUIOlRSoB0wajTFCkjypGgmihBUqYpGhRUU6jQDtSJpgUgKAtto7OSeJ4pBdGFiOvoQehB1FcW3j3ckwcpR9VNzG/R1/Rh1H6V3QisftnY0eKiMUouDqCOat0ZexFa19KtXU6Wg1z0ssPeL8V9zgRpVmd4t25MJLkkF1PzJAPK49Ox7r091Yc1xpRcXhn2kLI2R4ovKZhtpH+l4X3N+tZZjVCbAK0iSG90vYdNf8A7VxXqck1FLkvuzHVCUJTb5vPsl9jDbrfwW+2fyWszVvgcCsSlUvYm5ub6kf6VdWq2yUptoaet11RhLxSAVuHh7uzx5hO4+SiIOvJ5BqF9w0J+A61i91t2HxkuUXWNbcR/ojoB3Y9B8TXZcBs9IY1ijXKiiwH5knqTzvWzpaOJ8UvA5XamvVUXVB95+y/P75FcCnTApV1j5IrUFakKdU8lNogwIIBBFiDqCDoQR1FcM8TPCIwl8VgUJi5yQLq0XUtGPaT6vMdNOXeBUctZIWODyinjG1Fd48SfB0T5sTgQqzG7PBoElPdOiP6cj6GuHYjCMjMjqyspKsrAhlYcwQeRrpV2RmsoFACpBamqV1fw88HGlK4jHqUj5rhzo8nUGTqifV5nrarOagssGO8L/DE4wricSCMKD5VOhnI6ekY6nryHWu/RoFACgBQAAALAAaAAdBb8qlFCFVVUAAAAACwAGgAHQVMCuZZY5vLDEaKdMVjIRIpg0CmBQCtRUqVAAooFOhSJFQqoahQCNFBpgVARpg0Go2oCVApUxQCp0qdqAKBSNKgJUUqBQBQaLUiaAKdqVF6AdF6V6L0A6VFK1ClntTZkeIjaKVcyH7wehU9CO9cf3o3Skwb6+eJjZJAOf1WHst+B6V2wiqOKwiSIySKGRhZlYXBFa91MbF1OhotdPSy8481+Dz2RUQK3Pe7cF8Pmlhu8PMjm8f2vpL9b7+9aflrkTrlB4Z9jRqIXR44PKIVmt2t2ZMZLlXyoLcSQjRAfzY9B+lX26248mKs7Xjg+mfnP3EYPP7R099dY2ZsuOCNYolCoOnUnqSepPetijTOXel4HN1/acaU4V7y/r/vQhsrZUeHjWKJbKv3k9WY9Se9XwFNalXWSwtj5KUnJ5e7Iii1O1KqeSr3p0qK9Hkd6YNKioBGtO378NoNoqX/AIeIAsswF7josi+0v4jp2oor1GTi8opj9wvCaLBZZp8s2JGoPOKLtwwRq31iPdaugCiikpOTywxg0E0qKhAFO9FFANaL0UVAO9FFFAFB5UUUKKiiigEKBRRQBQRSoqALU7UUUAWp0qKoArUbUUVAFGWiiqBUiKKKECinRUKBooooUBSp0UBE0NRRQgFbitbfw+wpn42Q25mIW4Rb6Vrf4b29KVFeJRUvFGWu6deeBtZ8jZEjAAA5fp2qbUUV6MZAcqmDTooBVGiiqQ//2Q==">
            <a:hlinkClick r:id="rId2"/>
          </p:cNvPr>
          <p:cNvSpPr>
            <a:spLocks noChangeAspect="1" noChangeArrowheads="1"/>
          </p:cNvSpPr>
          <p:nvPr/>
        </p:nvSpPr>
        <p:spPr bwMode="auto">
          <a:xfrm>
            <a:off x="28575" y="-503238"/>
            <a:ext cx="4762500"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itle 1"/>
          <p:cNvSpPr txBox="1">
            <a:spLocks/>
          </p:cNvSpPr>
          <p:nvPr/>
        </p:nvSpPr>
        <p:spPr bwMode="auto">
          <a:xfrm>
            <a:off x="4191000" y="-23191"/>
            <a:ext cx="4953000" cy="6830718"/>
          </a:xfrm>
          <a:prstGeom prst="rect">
            <a:avLst/>
          </a:prstGeom>
          <a:solidFill>
            <a:srgbClr val="0070C0"/>
          </a:solidFill>
          <a:ln>
            <a:noFill/>
          </a:ln>
          <a:effectLst/>
          <a:extLst/>
        </p:spPr>
        <p:txBody>
          <a:bodyPr vert="horz" wrap="square" lIns="182880" tIns="182880" rIns="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r>
              <a:rPr lang="en-US" sz="3200" spc="300" dirty="0" smtClean="0">
                <a:effectLst>
                  <a:glow rad="165100">
                    <a:srgbClr val="180800"/>
                  </a:glow>
                </a:effectLst>
              </a:rPr>
              <a:t>BEDENDEKİ YAŞAM</a:t>
            </a:r>
            <a:br>
              <a:rPr lang="en-US" sz="3200" spc="300" dirty="0" smtClean="0">
                <a:effectLst>
                  <a:glow rad="165100">
                    <a:srgbClr val="180800"/>
                  </a:glow>
                </a:effectLst>
              </a:rPr>
            </a:br>
            <a:r>
              <a:rPr lang="en-US" sz="3200" spc="300" dirty="0" smtClean="0">
                <a:effectLst>
                  <a:glow rad="165100">
                    <a:srgbClr val="180800"/>
                  </a:glow>
                </a:effectLst>
              </a:rPr>
              <a:t> </a:t>
            </a:r>
          </a:p>
          <a:p>
            <a:pPr algn="l"/>
            <a:r>
              <a:rPr lang="en-US" sz="2800" spc="300" dirty="0" smtClean="0">
                <a:effectLst>
                  <a:glow rad="165100">
                    <a:srgbClr val="180800"/>
                  </a:glow>
                </a:effectLst>
              </a:rPr>
              <a:t>B- </a:t>
            </a:r>
            <a:r>
              <a:rPr lang="en-US" sz="2800" spc="300" dirty="0" err="1">
                <a:effectLst>
                  <a:glow rad="165100">
                    <a:srgbClr val="180800"/>
                  </a:glow>
                </a:effectLst>
              </a:rPr>
              <a:t>Benlik</a:t>
            </a:r>
            <a:r>
              <a:rPr lang="en-US" sz="2800" spc="300" dirty="0">
                <a:effectLst>
                  <a:glow rad="165100">
                    <a:srgbClr val="180800"/>
                  </a:glow>
                </a:effectLst>
              </a:rPr>
              <a:t> </a:t>
            </a:r>
            <a:r>
              <a:rPr lang="en-US" sz="2800" spc="300" dirty="0" err="1">
                <a:effectLst>
                  <a:glow rad="165100">
                    <a:srgbClr val="180800"/>
                  </a:glow>
                </a:effectLst>
              </a:rPr>
              <a:t>yaşam</a:t>
            </a:r>
            <a:r>
              <a:rPr lang="en-US" sz="2800" spc="300" dirty="0">
                <a:effectLst>
                  <a:glow rad="165100">
                    <a:srgbClr val="180800"/>
                  </a:glow>
                </a:effectLst>
              </a:rPr>
              <a:t> </a:t>
            </a:r>
            <a:r>
              <a:rPr lang="en-US" sz="2800" spc="300" dirty="0" err="1">
                <a:effectLst>
                  <a:glow rad="165100">
                    <a:srgbClr val="180800"/>
                  </a:glow>
                </a:effectLst>
              </a:rPr>
              <a:t>tahtında</a:t>
            </a:r>
            <a:r>
              <a:rPr lang="en-US" sz="2800" spc="300" dirty="0">
                <a:effectLst>
                  <a:glow rad="165100">
                    <a:srgbClr val="180800"/>
                  </a:glow>
                </a:effectLst>
              </a:rPr>
              <a:t> </a:t>
            </a:r>
            <a:br>
              <a:rPr lang="en-US" sz="2800" spc="300" dirty="0">
                <a:effectLst>
                  <a:glow rad="165100">
                    <a:srgbClr val="180800"/>
                  </a:glow>
                </a:effectLst>
              </a:rPr>
            </a:br>
            <a:r>
              <a:rPr lang="en-US" sz="2800" spc="300" dirty="0">
                <a:effectLst>
                  <a:glow rad="165100">
                    <a:srgbClr val="180800"/>
                  </a:glow>
                </a:effectLst>
              </a:rPr>
              <a:t>M- </a:t>
            </a:r>
            <a:r>
              <a:rPr lang="en-US" sz="2800" spc="300" dirty="0" err="1">
                <a:effectLst>
                  <a:glow rad="165100">
                    <a:srgbClr val="180800"/>
                  </a:glow>
                </a:effectLst>
              </a:rPr>
              <a:t>Mesih</a:t>
            </a:r>
            <a:r>
              <a:rPr lang="en-US" sz="2800" spc="300" dirty="0">
                <a:effectLst>
                  <a:glow rad="165100">
                    <a:srgbClr val="180800"/>
                  </a:glow>
                </a:effectLst>
              </a:rPr>
              <a:t> </a:t>
            </a:r>
            <a:r>
              <a:rPr lang="en-US" sz="2800" spc="300" dirty="0" err="1">
                <a:effectLst>
                  <a:glow rad="165100">
                    <a:srgbClr val="180800"/>
                  </a:glow>
                </a:effectLst>
              </a:rPr>
              <a:t>yaşamın</a:t>
            </a:r>
            <a:r>
              <a:rPr lang="en-US" sz="2800" spc="300" dirty="0">
                <a:effectLst>
                  <a:glow rad="165100">
                    <a:srgbClr val="180800"/>
                  </a:glow>
                </a:effectLst>
              </a:rPr>
              <a:t> </a:t>
            </a:r>
            <a:r>
              <a:rPr lang="en-US" sz="2800" spc="300" dirty="0" err="1">
                <a:effectLst>
                  <a:glow rad="165100">
                    <a:srgbClr val="180800"/>
                  </a:glow>
                </a:effectLst>
              </a:rPr>
              <a:t>dışında</a:t>
            </a:r>
            <a:r>
              <a:rPr lang="en-US" sz="2800" spc="300" dirty="0">
                <a:effectLst>
                  <a:glow rad="165100">
                    <a:srgbClr val="180800"/>
                  </a:glow>
                </a:effectLst>
              </a:rPr>
              <a:t>. </a:t>
            </a:r>
            <a:br>
              <a:rPr lang="en-US" sz="2800" spc="300" dirty="0">
                <a:effectLst>
                  <a:glow rad="165100">
                    <a:srgbClr val="180800"/>
                  </a:glow>
                </a:effectLst>
              </a:rPr>
            </a:br>
            <a:r>
              <a:rPr lang="en-US" sz="2800" spc="300" dirty="0">
                <a:effectLst>
                  <a:glow rad="165100">
                    <a:srgbClr val="180800"/>
                  </a:glow>
                </a:effectLst>
              </a:rPr>
              <a:t>• - </a:t>
            </a:r>
            <a:r>
              <a:rPr lang="en-US" sz="2800" spc="300" dirty="0" err="1">
                <a:effectLst>
                  <a:glow rad="165100">
                    <a:srgbClr val="180800"/>
                  </a:glow>
                </a:effectLst>
              </a:rPr>
              <a:t>Bütün</a:t>
            </a:r>
            <a:r>
              <a:rPr lang="en-US" sz="2800" spc="300" dirty="0">
                <a:effectLst>
                  <a:glow rad="165100">
                    <a:srgbClr val="180800"/>
                  </a:glow>
                </a:effectLst>
              </a:rPr>
              <a:t> </a:t>
            </a:r>
            <a:r>
              <a:rPr lang="en-US" sz="2800" spc="300" dirty="0" err="1">
                <a:effectLst>
                  <a:glow rad="165100">
                    <a:srgbClr val="180800"/>
                  </a:glow>
                </a:effectLst>
              </a:rPr>
              <a:t>ilgi</a:t>
            </a:r>
            <a:r>
              <a:rPr lang="en-US" sz="2800" spc="300" dirty="0">
                <a:effectLst>
                  <a:glow rad="165100">
                    <a:srgbClr val="180800"/>
                  </a:glow>
                </a:effectLst>
              </a:rPr>
              <a:t> </a:t>
            </a:r>
            <a:r>
              <a:rPr lang="en-US" sz="2800" spc="300" dirty="0" err="1">
                <a:effectLst>
                  <a:glow rad="165100">
                    <a:srgbClr val="180800"/>
                  </a:glow>
                </a:effectLst>
              </a:rPr>
              <a:t>alanları</a:t>
            </a:r>
            <a:r>
              <a:rPr lang="en-US" sz="2800" spc="300" dirty="0">
                <a:effectLst>
                  <a:glow rad="165100">
                    <a:srgbClr val="180800"/>
                  </a:glow>
                </a:effectLst>
              </a:rPr>
              <a:t> </a:t>
            </a:r>
            <a:r>
              <a:rPr lang="en-US" sz="2800" spc="300" dirty="0" err="1">
                <a:effectLst>
                  <a:glow rad="165100">
                    <a:srgbClr val="180800"/>
                  </a:glow>
                </a:effectLst>
              </a:rPr>
              <a:t>benlikçe</a:t>
            </a:r>
            <a:r>
              <a:rPr lang="en-US" sz="2800" spc="300" dirty="0">
                <a:effectLst>
                  <a:glow rad="165100">
                    <a:srgbClr val="180800"/>
                  </a:glow>
                </a:effectLst>
              </a:rPr>
              <a:t> </a:t>
            </a:r>
            <a:r>
              <a:rPr lang="en-US" sz="2800" spc="300" dirty="0" err="1">
                <a:effectLst>
                  <a:glow rad="165100">
                    <a:srgbClr val="180800"/>
                  </a:glow>
                </a:effectLst>
              </a:rPr>
              <a:t>yönlendirildiğinden</a:t>
            </a:r>
            <a:r>
              <a:rPr lang="en-US" sz="2800" spc="300" dirty="0">
                <a:effectLst>
                  <a:glow rad="165100">
                    <a:srgbClr val="180800"/>
                  </a:glow>
                </a:effectLst>
              </a:rPr>
              <a:t> </a:t>
            </a:r>
            <a:r>
              <a:rPr lang="en-US" sz="2800" spc="300" dirty="0" err="1">
                <a:effectLst>
                  <a:glow rad="165100">
                    <a:srgbClr val="180800"/>
                  </a:glow>
                </a:effectLst>
              </a:rPr>
              <a:t>bir</a:t>
            </a:r>
            <a:r>
              <a:rPr lang="en-US" sz="2800" spc="300" dirty="0">
                <a:effectLst>
                  <a:glow rad="165100">
                    <a:srgbClr val="180800"/>
                  </a:glow>
                </a:effectLst>
              </a:rPr>
              <a:t> </a:t>
            </a:r>
            <a:r>
              <a:rPr lang="en-US" sz="2800" spc="300" dirty="0" err="1">
                <a:effectLst>
                  <a:glow rad="165100">
                    <a:srgbClr val="180800"/>
                  </a:glow>
                </a:effectLst>
              </a:rPr>
              <a:t>karmaşa</a:t>
            </a:r>
            <a:r>
              <a:rPr lang="en-US" sz="2800" spc="300" dirty="0">
                <a:effectLst>
                  <a:glow rad="165100">
                    <a:srgbClr val="180800"/>
                  </a:glow>
                </a:effectLst>
              </a:rPr>
              <a:t> </a:t>
            </a:r>
            <a:r>
              <a:rPr lang="en-US" sz="2800" spc="300" dirty="0" err="1">
                <a:effectLst>
                  <a:glow rad="165100">
                    <a:srgbClr val="180800"/>
                  </a:glow>
                </a:effectLst>
              </a:rPr>
              <a:t>var</a:t>
            </a:r>
            <a:endParaRPr lang="en-US" sz="2800" spc="300" dirty="0">
              <a:effectLst>
                <a:glow rad="165100">
                  <a:srgbClr val="180800"/>
                </a:glow>
              </a:effectLst>
            </a:endParaRPr>
          </a:p>
        </p:txBody>
      </p:sp>
      <p:sp>
        <p:nvSpPr>
          <p:cNvPr id="7" name="Rectangle 6"/>
          <p:cNvSpPr/>
          <p:nvPr/>
        </p:nvSpPr>
        <p:spPr>
          <a:xfrm>
            <a:off x="28575" y="4055165"/>
            <a:ext cx="9115425" cy="2802833"/>
          </a:xfrm>
          <a:prstGeom prst="rect">
            <a:avLst/>
          </a:prstGeom>
          <a:solidFill>
            <a:schemeClr val="bg1"/>
          </a:solidFill>
        </p:spPr>
        <p:txBody>
          <a:bodyPr wrap="square" lIns="91440" tIns="0" rIns="0" bIns="0">
            <a:noAutofit/>
          </a:bodyPr>
          <a:lstStyle/>
          <a:p>
            <a:r>
              <a:rPr lang="en-US" sz="3200" b="1" dirty="0">
                <a:latin typeface="+mn-lt"/>
              </a:rPr>
              <a:t>Self-Directed Life</a:t>
            </a:r>
          </a:p>
          <a:p>
            <a:r>
              <a:rPr lang="en-US" sz="2800" b="1" dirty="0">
                <a:latin typeface="+mn-lt"/>
              </a:rPr>
              <a:t>S-Self is on the throne</a:t>
            </a:r>
          </a:p>
          <a:p>
            <a:r>
              <a:rPr lang="en-US" sz="2800" b="1" dirty="0">
                <a:latin typeface="+mn-lt"/>
              </a:rPr>
              <a:t>-Christ is outside the life</a:t>
            </a:r>
          </a:p>
          <a:p>
            <a:r>
              <a:rPr lang="en-US" sz="2800" b="1" dirty="0">
                <a:latin typeface="+mn-lt"/>
              </a:rPr>
              <a:t>-Interests are directed by self, often </a:t>
            </a:r>
            <a:r>
              <a:rPr lang="en-US" sz="2800" b="1" dirty="0" smtClean="0">
                <a:latin typeface="+mn-lt"/>
              </a:rPr>
              <a:t>resulting </a:t>
            </a:r>
            <a:r>
              <a:rPr lang="en-US" sz="2800" b="1" dirty="0">
                <a:latin typeface="+mn-lt"/>
              </a:rPr>
              <a:t>in discord and frustration</a:t>
            </a:r>
          </a:p>
        </p:txBody>
      </p:sp>
      <p:pic>
        <p:nvPicPr>
          <p:cNvPr id="1026" name="Picture 2" descr="C:\Users\Therese\Desktop\self2.jpg"/>
          <p:cNvPicPr>
            <a:picLocks noChangeAspect="1" noChangeArrowheads="1"/>
          </p:cNvPicPr>
          <p:nvPr/>
        </p:nvPicPr>
        <p:blipFill rotWithShape="1">
          <a:blip r:embed="rId3">
            <a:extLst>
              <a:ext uri="{28A0092B-C50C-407E-A947-70E740481C1C}">
                <a14:useLocalDpi xmlns:a14="http://schemas.microsoft.com/office/drawing/2010/main" val="0"/>
              </a:ext>
            </a:extLst>
          </a:blip>
          <a:srcRect b="3241"/>
          <a:stretch/>
        </p:blipFill>
        <p:spPr bwMode="auto">
          <a:xfrm>
            <a:off x="-4554" y="1"/>
            <a:ext cx="4264450" cy="405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60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33361" y="0"/>
            <a:ext cx="4510639" cy="6858000"/>
          </a:xfrm>
          <a:prstGeom prst="rect">
            <a:avLst/>
          </a:prstGeom>
          <a:solidFill>
            <a:schemeClr val="bg1"/>
          </a:solidFill>
        </p:spPr>
        <p:txBody>
          <a:bodyPr wrap="square" lIns="91440" tIns="0" rIns="0" bIns="0">
            <a:noAutofit/>
          </a:bodyPr>
          <a:lstStyle/>
          <a:p>
            <a:r>
              <a:rPr lang="en-US" sz="3200" b="1" dirty="0">
                <a:latin typeface="+mn-lt"/>
              </a:rPr>
              <a:t>Christ-Directed </a:t>
            </a:r>
            <a:r>
              <a:rPr lang="en-US" sz="3200" b="1" dirty="0" smtClean="0">
                <a:latin typeface="+mn-lt"/>
              </a:rPr>
              <a:t>Life</a:t>
            </a:r>
          </a:p>
          <a:p>
            <a:r>
              <a:rPr lang="en-US" sz="2800" b="1" dirty="0">
                <a:latin typeface="+mn-lt"/>
              </a:rPr>
              <a:t/>
            </a:r>
            <a:br>
              <a:rPr lang="en-US" sz="2800" b="1" dirty="0">
                <a:latin typeface="+mn-lt"/>
              </a:rPr>
            </a:br>
            <a:r>
              <a:rPr lang="en-US" sz="2800" b="1" dirty="0">
                <a:latin typeface="+mn-lt"/>
              </a:rPr>
              <a:t>-Christ is in the life and on the </a:t>
            </a:r>
            <a:r>
              <a:rPr lang="en-US" sz="2800" b="1" dirty="0" smtClean="0">
                <a:latin typeface="+mn-lt"/>
              </a:rPr>
              <a:t>throne</a:t>
            </a:r>
          </a:p>
          <a:p>
            <a:r>
              <a:rPr lang="en-US" sz="2800" b="1" dirty="0">
                <a:latin typeface="+mn-lt"/>
              </a:rPr>
              <a:t/>
            </a:r>
            <a:br>
              <a:rPr lang="en-US" sz="2800" b="1" dirty="0">
                <a:latin typeface="+mn-lt"/>
              </a:rPr>
            </a:br>
            <a:r>
              <a:rPr lang="en-US" sz="2800" b="1" dirty="0">
                <a:latin typeface="+mn-lt"/>
              </a:rPr>
              <a:t>S-Self is yielding to </a:t>
            </a:r>
            <a:r>
              <a:rPr lang="en-US" sz="2800" b="1" dirty="0" smtClean="0">
                <a:latin typeface="+mn-lt"/>
              </a:rPr>
              <a:t>Christ, resulting </a:t>
            </a:r>
            <a:r>
              <a:rPr lang="en-US" sz="2800" b="1" dirty="0">
                <a:latin typeface="+mn-lt"/>
              </a:rPr>
              <a:t>in harmony with God's </a:t>
            </a:r>
            <a:r>
              <a:rPr lang="en-US" sz="2800" b="1" dirty="0" smtClean="0">
                <a:latin typeface="+mn-lt"/>
              </a:rPr>
              <a:t>plan</a:t>
            </a:r>
          </a:p>
          <a:p>
            <a:r>
              <a:rPr lang="en-US" sz="2800" b="1" dirty="0">
                <a:latin typeface="+mn-lt"/>
              </a:rPr>
              <a:t/>
            </a:r>
            <a:br>
              <a:rPr lang="en-US" sz="2800" b="1" dirty="0">
                <a:latin typeface="+mn-lt"/>
              </a:rPr>
            </a:br>
            <a:r>
              <a:rPr lang="en-US" sz="2800" b="1" dirty="0">
                <a:latin typeface="+mn-lt"/>
              </a:rPr>
              <a:t>-Interests are directed by </a:t>
            </a:r>
            <a:r>
              <a:rPr lang="en-US" sz="2800" b="1" dirty="0" smtClean="0">
                <a:latin typeface="+mn-lt"/>
              </a:rPr>
              <a:t>Christ, resulting </a:t>
            </a:r>
            <a:r>
              <a:rPr lang="en-US" sz="2800" b="1" dirty="0">
                <a:latin typeface="+mn-lt"/>
              </a:rPr>
              <a:t>in harmony with God's plan</a:t>
            </a:r>
          </a:p>
        </p:txBody>
      </p:sp>
      <p:pic>
        <p:nvPicPr>
          <p:cNvPr id="2050" name="Picture 2" descr="C:\Users\Therese\Desktop\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1" y="0"/>
            <a:ext cx="46101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71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4598347" y="0"/>
            <a:ext cx="4545651" cy="6858000"/>
          </a:xfrm>
          <a:prstGeom prst="rect">
            <a:avLst/>
          </a:prstGeom>
          <a:solidFill>
            <a:srgbClr val="0070C0"/>
          </a:solidFill>
          <a:ln>
            <a:noFill/>
          </a:ln>
          <a:effectLst/>
          <a:extLst/>
        </p:spPr>
        <p:txBody>
          <a:bodyPr vert="horz" wrap="square" lIns="182880" tIns="182880" rIns="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r>
              <a:rPr lang="en-US" sz="3200" spc="300" dirty="0">
                <a:effectLst>
                  <a:glow rad="165100">
                    <a:srgbClr val="180800"/>
                  </a:glow>
                </a:effectLst>
              </a:rPr>
              <a:t>MESİH'TEKİ YAŞAM </a:t>
            </a:r>
            <a:endParaRPr lang="en-US" sz="3200" spc="300" dirty="0" smtClean="0">
              <a:effectLst>
                <a:glow rad="165100">
                  <a:srgbClr val="180800"/>
                </a:glow>
              </a:effectLst>
            </a:endParaRPr>
          </a:p>
          <a:p>
            <a:pPr algn="l"/>
            <a:endParaRPr lang="en-US" sz="2800" spc="300" dirty="0" smtClean="0">
              <a:effectLst>
                <a:glow rad="165100">
                  <a:srgbClr val="180800"/>
                </a:glow>
              </a:effectLst>
            </a:endParaRPr>
          </a:p>
          <a:p>
            <a:pPr algn="l"/>
            <a:r>
              <a:rPr lang="en-US" sz="2800" spc="300" dirty="0" smtClean="0">
                <a:effectLst>
                  <a:glow rad="165100">
                    <a:srgbClr val="180800"/>
                  </a:glow>
                </a:effectLst>
              </a:rPr>
              <a:t>M- </a:t>
            </a:r>
            <a:r>
              <a:rPr lang="en-US" sz="2800" spc="300" dirty="0" err="1">
                <a:effectLst>
                  <a:glow rad="165100">
                    <a:srgbClr val="180800"/>
                  </a:glow>
                </a:effectLst>
              </a:rPr>
              <a:t>Mesih</a:t>
            </a:r>
            <a:r>
              <a:rPr lang="en-US" sz="2800" spc="300" dirty="0">
                <a:effectLst>
                  <a:glow rad="165100">
                    <a:srgbClr val="180800"/>
                  </a:glow>
                </a:effectLst>
              </a:rPr>
              <a:t> </a:t>
            </a:r>
            <a:r>
              <a:rPr lang="en-US" sz="2800" spc="300" dirty="0" err="1">
                <a:effectLst>
                  <a:glow rad="165100">
                    <a:srgbClr val="180800"/>
                  </a:glow>
                </a:effectLst>
              </a:rPr>
              <a:t>yaşam</a:t>
            </a:r>
            <a:r>
              <a:rPr lang="en-US" sz="2800" spc="300" dirty="0">
                <a:effectLst>
                  <a:glow rad="165100">
                    <a:srgbClr val="180800"/>
                  </a:glow>
                </a:effectLst>
              </a:rPr>
              <a:t> </a:t>
            </a:r>
            <a:r>
              <a:rPr lang="en-US" sz="2800" spc="300" dirty="0" err="1">
                <a:effectLst>
                  <a:glow rad="165100">
                    <a:srgbClr val="180800"/>
                  </a:glow>
                </a:effectLst>
              </a:rPr>
              <a:t>tahtında</a:t>
            </a:r>
            <a:r>
              <a:rPr lang="en-US" sz="2800" spc="300" dirty="0">
                <a:effectLst>
                  <a:glow rad="165100">
                    <a:srgbClr val="180800"/>
                  </a:glow>
                </a:effectLst>
              </a:rPr>
              <a:t>. </a:t>
            </a:r>
            <a:endParaRPr lang="en-US" sz="2800" spc="300" dirty="0" smtClean="0">
              <a:effectLst>
                <a:glow rad="165100">
                  <a:srgbClr val="180800"/>
                </a:glow>
              </a:effectLst>
            </a:endParaRPr>
          </a:p>
          <a:p>
            <a:pPr algn="l"/>
            <a:r>
              <a:rPr lang="en-US" sz="2800" spc="300" dirty="0">
                <a:effectLst>
                  <a:glow rad="165100">
                    <a:srgbClr val="180800"/>
                  </a:glow>
                </a:effectLst>
              </a:rPr>
              <a:t/>
            </a:r>
            <a:br>
              <a:rPr lang="en-US" sz="2800" spc="300" dirty="0">
                <a:effectLst>
                  <a:glow rad="165100">
                    <a:srgbClr val="180800"/>
                  </a:glow>
                </a:effectLst>
              </a:rPr>
            </a:br>
            <a:r>
              <a:rPr lang="en-US" sz="2800" spc="300" dirty="0">
                <a:effectLst>
                  <a:glow rad="165100">
                    <a:srgbClr val="180800"/>
                  </a:glow>
                </a:effectLst>
              </a:rPr>
              <a:t>B- </a:t>
            </a:r>
            <a:r>
              <a:rPr lang="en-US" sz="2800" spc="300" dirty="0" err="1">
                <a:effectLst>
                  <a:glow rad="165100">
                    <a:srgbClr val="180800"/>
                  </a:glow>
                </a:effectLst>
              </a:rPr>
              <a:t>Benlik</a:t>
            </a:r>
            <a:r>
              <a:rPr lang="en-US" sz="2800" spc="300" dirty="0">
                <a:effectLst>
                  <a:glow rad="165100">
                    <a:srgbClr val="180800"/>
                  </a:glow>
                </a:effectLst>
              </a:rPr>
              <a:t> </a:t>
            </a:r>
            <a:r>
              <a:rPr lang="en-US" sz="2800" spc="300" dirty="0" err="1">
                <a:effectLst>
                  <a:glow rad="165100">
                    <a:srgbClr val="180800"/>
                  </a:glow>
                </a:effectLst>
              </a:rPr>
              <a:t>tamamen</a:t>
            </a:r>
            <a:r>
              <a:rPr lang="en-US" sz="2800" spc="300" dirty="0">
                <a:effectLst>
                  <a:glow rad="165100">
                    <a:srgbClr val="180800"/>
                  </a:glow>
                </a:effectLst>
              </a:rPr>
              <a:t> </a:t>
            </a:r>
            <a:r>
              <a:rPr lang="en-US" sz="2800" spc="300" dirty="0" err="1">
                <a:effectLst>
                  <a:glow rad="165100">
                    <a:srgbClr val="180800"/>
                  </a:glow>
                </a:effectLst>
              </a:rPr>
              <a:t>Tanrı</a:t>
            </a:r>
            <a:r>
              <a:rPr lang="en-US" sz="2800" spc="300" dirty="0">
                <a:effectLst>
                  <a:glow rad="165100">
                    <a:srgbClr val="180800"/>
                  </a:glow>
                </a:effectLst>
              </a:rPr>
              <a:t> </a:t>
            </a:r>
            <a:r>
              <a:rPr lang="en-US" sz="2800" spc="300" dirty="0" err="1">
                <a:effectLst>
                  <a:glow rad="165100">
                    <a:srgbClr val="180800"/>
                  </a:glow>
                </a:effectLst>
              </a:rPr>
              <a:t>Sözü</a:t>
            </a:r>
            <a:r>
              <a:rPr lang="en-US" sz="2800" spc="300" dirty="0">
                <a:effectLst>
                  <a:glow rad="165100">
                    <a:srgbClr val="180800"/>
                  </a:glow>
                </a:effectLst>
              </a:rPr>
              <a:t> </a:t>
            </a:r>
            <a:r>
              <a:rPr lang="en-US" sz="2800" spc="300" dirty="0" err="1">
                <a:effectLst>
                  <a:glow rad="165100">
                    <a:srgbClr val="180800"/>
                  </a:glow>
                </a:effectLst>
              </a:rPr>
              <a:t>olan</a:t>
            </a:r>
            <a:r>
              <a:rPr lang="en-US" sz="2800" spc="300" dirty="0">
                <a:effectLst>
                  <a:glow rad="165100">
                    <a:srgbClr val="180800"/>
                  </a:glow>
                </a:effectLst>
              </a:rPr>
              <a:t> </a:t>
            </a:r>
            <a:r>
              <a:rPr lang="en-US" sz="2800" spc="300" dirty="0" err="1">
                <a:effectLst>
                  <a:glow rad="165100">
                    <a:srgbClr val="180800"/>
                  </a:glow>
                </a:effectLst>
              </a:rPr>
              <a:t>Mesih'e</a:t>
            </a:r>
            <a:r>
              <a:rPr lang="en-US" sz="2800" spc="300" dirty="0">
                <a:effectLst>
                  <a:glow rad="165100">
                    <a:srgbClr val="180800"/>
                  </a:glow>
                </a:effectLst>
              </a:rPr>
              <a:t> </a:t>
            </a:r>
            <a:r>
              <a:rPr lang="en-US" sz="2800" spc="300" dirty="0" err="1">
                <a:effectLst>
                  <a:glow rad="165100">
                    <a:srgbClr val="180800"/>
                  </a:glow>
                </a:effectLst>
              </a:rPr>
              <a:t>boyun</a:t>
            </a:r>
            <a:r>
              <a:rPr lang="en-US" sz="2800" spc="300" dirty="0">
                <a:effectLst>
                  <a:glow rad="165100">
                    <a:srgbClr val="180800"/>
                  </a:glow>
                </a:effectLst>
              </a:rPr>
              <a:t> </a:t>
            </a:r>
            <a:r>
              <a:rPr lang="en-US" sz="2800" spc="300" dirty="0" err="1">
                <a:effectLst>
                  <a:glow rad="165100">
                    <a:srgbClr val="180800"/>
                  </a:glow>
                </a:effectLst>
              </a:rPr>
              <a:t>eğmiş</a:t>
            </a:r>
            <a:r>
              <a:rPr lang="en-US" sz="2800" spc="300" dirty="0">
                <a:effectLst>
                  <a:glow rad="165100">
                    <a:srgbClr val="180800"/>
                  </a:glow>
                </a:effectLst>
              </a:rPr>
              <a:t>. </a:t>
            </a:r>
            <a:endParaRPr lang="en-US" sz="2800" spc="300" dirty="0" smtClean="0">
              <a:effectLst>
                <a:glow rad="165100">
                  <a:srgbClr val="180800"/>
                </a:glow>
              </a:effectLst>
            </a:endParaRPr>
          </a:p>
          <a:p>
            <a:pPr algn="l"/>
            <a:r>
              <a:rPr lang="en-US" sz="2800" spc="300" dirty="0">
                <a:effectLst>
                  <a:glow rad="165100">
                    <a:srgbClr val="180800"/>
                  </a:glow>
                </a:effectLst>
              </a:rPr>
              <a:t/>
            </a:r>
            <a:br>
              <a:rPr lang="en-US" sz="2800" spc="300" dirty="0">
                <a:effectLst>
                  <a:glow rad="165100">
                    <a:srgbClr val="180800"/>
                  </a:glow>
                </a:effectLst>
              </a:rPr>
            </a:br>
            <a:r>
              <a:rPr lang="en-US" sz="2800" spc="300" dirty="0">
                <a:effectLst>
                  <a:glow rad="165100">
                    <a:srgbClr val="180800"/>
                  </a:glow>
                </a:effectLst>
              </a:rPr>
              <a:t>• - </a:t>
            </a:r>
            <a:r>
              <a:rPr lang="en-US" sz="2800" spc="300" dirty="0" err="1">
                <a:effectLst>
                  <a:glow rad="165100">
                    <a:srgbClr val="180800"/>
                  </a:glow>
                </a:effectLst>
              </a:rPr>
              <a:t>Bütün</a:t>
            </a:r>
            <a:r>
              <a:rPr lang="en-US" sz="2800" spc="300" dirty="0">
                <a:effectLst>
                  <a:glow rad="165100">
                    <a:srgbClr val="180800"/>
                  </a:glow>
                </a:effectLst>
              </a:rPr>
              <a:t> </a:t>
            </a:r>
            <a:r>
              <a:rPr lang="en-US" sz="2800" spc="300" dirty="0" err="1">
                <a:effectLst>
                  <a:glow rad="165100">
                    <a:srgbClr val="180800"/>
                  </a:glow>
                </a:effectLst>
              </a:rPr>
              <a:t>ilgi</a:t>
            </a:r>
            <a:r>
              <a:rPr lang="en-US" sz="2800" spc="300" dirty="0">
                <a:effectLst>
                  <a:glow rad="165100">
                    <a:srgbClr val="180800"/>
                  </a:glow>
                </a:effectLst>
              </a:rPr>
              <a:t> </a:t>
            </a:r>
            <a:r>
              <a:rPr lang="en-US" sz="2800" spc="300" dirty="0" err="1">
                <a:effectLst>
                  <a:glow rad="165100">
                    <a:srgbClr val="180800"/>
                  </a:glow>
                </a:effectLst>
              </a:rPr>
              <a:t>alanları</a:t>
            </a:r>
            <a:r>
              <a:rPr lang="en-US" sz="2800" spc="300" dirty="0">
                <a:effectLst>
                  <a:glow rad="165100">
                    <a:srgbClr val="180800"/>
                  </a:glow>
                </a:effectLst>
              </a:rPr>
              <a:t> </a:t>
            </a:r>
            <a:r>
              <a:rPr lang="en-US" sz="2800" spc="300" dirty="0" err="1">
                <a:effectLst>
                  <a:glow rad="165100">
                    <a:srgbClr val="180800"/>
                  </a:glow>
                </a:effectLst>
              </a:rPr>
              <a:t>Mesih'e</a:t>
            </a:r>
            <a:r>
              <a:rPr lang="en-US" sz="2800" spc="300" dirty="0">
                <a:effectLst>
                  <a:glow rad="165100">
                    <a:srgbClr val="180800"/>
                  </a:glow>
                </a:effectLst>
              </a:rPr>
              <a:t> </a:t>
            </a:r>
            <a:r>
              <a:rPr lang="en-US" sz="2800" spc="300" dirty="0" err="1">
                <a:effectLst>
                  <a:glow rad="165100">
                    <a:srgbClr val="180800"/>
                  </a:glow>
                </a:effectLst>
              </a:rPr>
              <a:t>yöneldiği</a:t>
            </a:r>
            <a:r>
              <a:rPr lang="en-US" sz="2800" spc="300" dirty="0">
                <a:effectLst>
                  <a:glow rad="165100">
                    <a:srgbClr val="180800"/>
                  </a:glow>
                </a:effectLst>
              </a:rPr>
              <a:t> </a:t>
            </a:r>
            <a:r>
              <a:rPr lang="en-US" sz="2800" spc="300" dirty="0" err="1">
                <a:effectLst>
                  <a:glow rad="165100">
                    <a:srgbClr val="180800"/>
                  </a:glow>
                </a:effectLst>
              </a:rPr>
              <a:t>için</a:t>
            </a:r>
            <a:r>
              <a:rPr lang="en-US" sz="2800" spc="300" dirty="0">
                <a:effectLst>
                  <a:glow rad="165100">
                    <a:srgbClr val="180800"/>
                  </a:glow>
                </a:effectLst>
              </a:rPr>
              <a:t> </a:t>
            </a:r>
            <a:r>
              <a:rPr lang="en-US" sz="2800" spc="300" dirty="0" err="1">
                <a:effectLst>
                  <a:glow rad="165100">
                    <a:srgbClr val="180800"/>
                  </a:glow>
                </a:effectLst>
              </a:rPr>
              <a:t>kişinin</a:t>
            </a:r>
            <a:r>
              <a:rPr lang="en-US" sz="2800" spc="300" dirty="0">
                <a:effectLst>
                  <a:glow rad="165100">
                    <a:srgbClr val="180800"/>
                  </a:glow>
                </a:effectLst>
              </a:rPr>
              <a:t> </a:t>
            </a:r>
            <a:r>
              <a:rPr lang="en-US" sz="2800" spc="300" dirty="0" err="1">
                <a:effectLst>
                  <a:glow rad="165100">
                    <a:srgbClr val="180800"/>
                  </a:glow>
                </a:effectLst>
              </a:rPr>
              <a:t>yaşamında</a:t>
            </a:r>
            <a:r>
              <a:rPr lang="en-US" sz="2800" spc="300" dirty="0">
                <a:effectLst>
                  <a:glow rad="165100">
                    <a:srgbClr val="180800"/>
                  </a:glow>
                </a:effectLst>
              </a:rPr>
              <a:t> </a:t>
            </a:r>
            <a:r>
              <a:rPr lang="en-US" sz="2800" spc="300" dirty="0" err="1">
                <a:effectLst>
                  <a:glow rad="165100">
                    <a:srgbClr val="180800"/>
                  </a:glow>
                </a:effectLst>
              </a:rPr>
              <a:t>Tanrı</a:t>
            </a:r>
            <a:r>
              <a:rPr lang="en-US" sz="2800" spc="300" dirty="0">
                <a:effectLst>
                  <a:glow rad="165100">
                    <a:srgbClr val="180800"/>
                  </a:glow>
                </a:effectLst>
              </a:rPr>
              <a:t> </a:t>
            </a:r>
            <a:r>
              <a:rPr lang="en-US" sz="2800" spc="300" dirty="0" err="1">
                <a:effectLst>
                  <a:glow rad="165100">
                    <a:srgbClr val="180800"/>
                  </a:glow>
                </a:effectLst>
              </a:rPr>
              <a:t>planı</a:t>
            </a:r>
            <a:r>
              <a:rPr lang="en-US" sz="2800" spc="300" dirty="0">
                <a:effectLst>
                  <a:glow rad="165100">
                    <a:srgbClr val="180800"/>
                  </a:glow>
                </a:effectLst>
              </a:rPr>
              <a:t> </a:t>
            </a:r>
            <a:r>
              <a:rPr lang="en-US" sz="2800" spc="300" dirty="0" err="1">
                <a:effectLst>
                  <a:glow rad="165100">
                    <a:srgbClr val="180800"/>
                  </a:glow>
                </a:effectLst>
              </a:rPr>
              <a:t>doğrultusunda</a:t>
            </a:r>
            <a:r>
              <a:rPr lang="en-US" sz="2800" spc="300" dirty="0">
                <a:effectLst>
                  <a:glow rad="165100">
                    <a:srgbClr val="180800"/>
                  </a:glow>
                </a:effectLst>
              </a:rPr>
              <a:t> </a:t>
            </a:r>
            <a:r>
              <a:rPr lang="en-US" sz="2800" spc="300" dirty="0" err="1">
                <a:effectLst>
                  <a:glow rad="165100">
                    <a:srgbClr val="180800"/>
                  </a:glow>
                </a:effectLst>
              </a:rPr>
              <a:t>bir</a:t>
            </a:r>
            <a:r>
              <a:rPr lang="en-US" sz="2800" spc="300" dirty="0">
                <a:effectLst>
                  <a:glow rad="165100">
                    <a:srgbClr val="180800"/>
                  </a:glow>
                </a:effectLst>
              </a:rPr>
              <a:t> </a:t>
            </a:r>
            <a:r>
              <a:rPr lang="en-US" sz="2800" spc="300" dirty="0" err="1">
                <a:effectLst>
                  <a:glow rad="165100">
                    <a:srgbClr val="180800"/>
                  </a:glow>
                </a:effectLst>
              </a:rPr>
              <a:t>düzen</a:t>
            </a:r>
            <a:r>
              <a:rPr lang="en-US" sz="2800" spc="300" dirty="0">
                <a:effectLst>
                  <a:glow rad="165100">
                    <a:srgbClr val="180800"/>
                  </a:glow>
                </a:effectLst>
              </a:rPr>
              <a:t> </a:t>
            </a:r>
            <a:r>
              <a:rPr lang="en-US" sz="2800" spc="300" dirty="0" err="1">
                <a:effectLst>
                  <a:glow rad="165100">
                    <a:srgbClr val="180800"/>
                  </a:glow>
                </a:effectLst>
              </a:rPr>
              <a:t>görülüyor</a:t>
            </a:r>
            <a:r>
              <a:rPr lang="en-US" sz="2800" spc="300" dirty="0">
                <a:effectLst>
                  <a:glow rad="165100">
                    <a:srgbClr val="180800"/>
                  </a:glow>
                </a:effectLst>
              </a:rPr>
              <a:t>.</a:t>
            </a:r>
          </a:p>
        </p:txBody>
      </p:sp>
      <p:sp>
        <p:nvSpPr>
          <p:cNvPr id="2" name="Rectangle 1"/>
          <p:cNvSpPr/>
          <p:nvPr/>
        </p:nvSpPr>
        <p:spPr>
          <a:xfrm>
            <a:off x="76200" y="4379893"/>
            <a:ext cx="4572000" cy="954107"/>
          </a:xfrm>
          <a:prstGeom prst="rect">
            <a:avLst/>
          </a:prstGeom>
        </p:spPr>
        <p:txBody>
          <a:bodyPr>
            <a:spAutoFit/>
          </a:bodyPr>
          <a:lstStyle/>
          <a:p>
            <a:r>
              <a:rPr lang="en-US" sz="2800" b="1" dirty="0">
                <a:latin typeface="+mn-lt"/>
              </a:rPr>
              <a:t>Which circle best represents your life?</a:t>
            </a:r>
          </a:p>
        </p:txBody>
      </p:sp>
      <p:sp>
        <p:nvSpPr>
          <p:cNvPr id="3" name="Rectangle 2"/>
          <p:cNvSpPr/>
          <p:nvPr/>
        </p:nvSpPr>
        <p:spPr>
          <a:xfrm>
            <a:off x="-12701" y="5473005"/>
            <a:ext cx="4611047" cy="1384995"/>
          </a:xfrm>
          <a:prstGeom prst="rect">
            <a:avLst/>
          </a:prstGeom>
          <a:solidFill>
            <a:srgbClr val="0070C0"/>
          </a:solidFill>
        </p:spPr>
        <p:txBody>
          <a:bodyPr wrap="square">
            <a:spAutoFit/>
          </a:bodyPr>
          <a:lstStyle/>
          <a:p>
            <a:r>
              <a:rPr lang="en-US" sz="2800" b="1" spc="300" dirty="0" err="1">
                <a:effectLst>
                  <a:glow rad="165100">
                    <a:srgbClr val="180800"/>
                  </a:glow>
                </a:effectLst>
                <a:latin typeface="+mn-lt"/>
              </a:rPr>
              <a:t>Hangi</a:t>
            </a:r>
            <a:r>
              <a:rPr lang="en-US" sz="2800" b="1" spc="300" dirty="0">
                <a:effectLst>
                  <a:glow rad="165100">
                    <a:srgbClr val="180800"/>
                  </a:glow>
                </a:effectLst>
                <a:latin typeface="+mn-lt"/>
              </a:rPr>
              <a:t> </a:t>
            </a:r>
            <a:r>
              <a:rPr lang="en-US" sz="2800" b="1" spc="300" dirty="0" err="1">
                <a:effectLst>
                  <a:glow rad="165100">
                    <a:srgbClr val="180800"/>
                  </a:glow>
                </a:effectLst>
                <a:latin typeface="+mn-lt"/>
              </a:rPr>
              <a:t>daire</a:t>
            </a:r>
            <a:r>
              <a:rPr lang="en-US" sz="2800" b="1" spc="300" dirty="0">
                <a:effectLst>
                  <a:glow rad="165100">
                    <a:srgbClr val="180800"/>
                  </a:glow>
                </a:effectLst>
                <a:latin typeface="+mn-lt"/>
              </a:rPr>
              <a:t> </a:t>
            </a:r>
            <a:r>
              <a:rPr lang="en-US" sz="2800" b="1" spc="300" dirty="0" err="1">
                <a:effectLst>
                  <a:glow rad="165100">
                    <a:srgbClr val="180800"/>
                  </a:glow>
                </a:effectLst>
                <a:latin typeface="+mn-lt"/>
              </a:rPr>
              <a:t>yaşamınızı</a:t>
            </a:r>
            <a:r>
              <a:rPr lang="en-US" sz="2800" b="1" spc="300" dirty="0">
                <a:effectLst>
                  <a:glow rad="165100">
                    <a:srgbClr val="180800"/>
                  </a:glow>
                </a:effectLst>
                <a:latin typeface="+mn-lt"/>
              </a:rPr>
              <a:t> en </a:t>
            </a:r>
            <a:r>
              <a:rPr lang="en-US" sz="2800" b="1" spc="300" dirty="0" err="1">
                <a:effectLst>
                  <a:glow rad="165100">
                    <a:srgbClr val="180800"/>
                  </a:glow>
                </a:effectLst>
                <a:latin typeface="+mn-lt"/>
              </a:rPr>
              <a:t>güzel</a:t>
            </a:r>
            <a:r>
              <a:rPr lang="en-US" sz="2800" b="1" spc="300" dirty="0">
                <a:effectLst>
                  <a:glow rad="165100">
                    <a:srgbClr val="180800"/>
                  </a:glow>
                </a:effectLst>
                <a:latin typeface="+mn-lt"/>
              </a:rPr>
              <a:t> </a:t>
            </a:r>
            <a:r>
              <a:rPr lang="en-US" sz="2800" b="1" spc="300" dirty="0" err="1">
                <a:effectLst>
                  <a:glow rad="165100">
                    <a:srgbClr val="180800"/>
                  </a:glow>
                </a:effectLst>
                <a:latin typeface="+mn-lt"/>
              </a:rPr>
              <a:t>biçimde</a:t>
            </a:r>
            <a:r>
              <a:rPr lang="en-US" sz="2800" b="1" spc="300" dirty="0">
                <a:effectLst>
                  <a:glow rad="165100">
                    <a:srgbClr val="180800"/>
                  </a:glow>
                </a:effectLst>
                <a:latin typeface="+mn-lt"/>
              </a:rPr>
              <a:t> </a:t>
            </a:r>
            <a:r>
              <a:rPr lang="en-US" sz="2800" b="1" spc="300" dirty="0" err="1">
                <a:effectLst>
                  <a:glow rad="165100">
                    <a:srgbClr val="180800"/>
                  </a:glow>
                </a:effectLst>
                <a:latin typeface="+mn-lt"/>
              </a:rPr>
              <a:t>tanımlıyor</a:t>
            </a:r>
            <a:r>
              <a:rPr lang="en-US" sz="2800" b="1" spc="300" dirty="0">
                <a:effectLst>
                  <a:glow rad="165100">
                    <a:srgbClr val="180800"/>
                  </a:glow>
                </a:effectLst>
                <a:latin typeface="+mn-lt"/>
              </a:rPr>
              <a:t>? </a:t>
            </a:r>
          </a:p>
        </p:txBody>
      </p:sp>
      <p:pic>
        <p:nvPicPr>
          <p:cNvPr id="6" name="Picture 2" descr="C:\Users\Therese\Desktop\sb.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6"/>
          <a:stretch/>
        </p:blipFill>
        <p:spPr bwMode="auto">
          <a:xfrm>
            <a:off x="6626" y="-1"/>
            <a:ext cx="4591720" cy="437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72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bwMode="auto">
          <a:xfrm>
            <a:off x="0" y="3810000"/>
            <a:ext cx="9144000" cy="3048000"/>
          </a:xfrm>
          <a:prstGeom prst="rect">
            <a:avLst/>
          </a:prstGeom>
          <a:solidFill>
            <a:srgbClr val="0070C0"/>
          </a:solidFill>
          <a:ln>
            <a:noFill/>
          </a:ln>
          <a:effectLst/>
          <a:extLst/>
        </p:spPr>
        <p:txBody>
          <a:bodyPr vert="horz" wrap="square" lIns="182880" tIns="182880" rIns="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buNone/>
            </a:pPr>
            <a:r>
              <a:rPr lang="en-US" sz="2800" spc="300" dirty="0">
                <a:effectLst>
                  <a:glow rad="165100">
                    <a:srgbClr val="180800"/>
                  </a:glow>
                </a:effectLst>
              </a:rPr>
              <a:t>İSA MESİH'İ ŞİMDİ İMAN İLE DUA EDEREK YAŞAMINIZA ALABİLİRSİNİZ </a:t>
            </a:r>
          </a:p>
          <a:p>
            <a:pPr marL="0" indent="0" algn="l">
              <a:buNone/>
            </a:pPr>
            <a:endParaRPr lang="en-US" sz="2800" spc="300" dirty="0">
              <a:effectLst>
                <a:glow rad="165100">
                  <a:srgbClr val="180800"/>
                </a:glow>
              </a:effectLst>
            </a:endParaRPr>
          </a:p>
          <a:p>
            <a:pPr marL="0" indent="0" algn="l">
              <a:buNone/>
            </a:pPr>
            <a:r>
              <a:rPr lang="en-US" sz="2800" spc="300" dirty="0" err="1">
                <a:effectLst>
                  <a:glow rad="165100">
                    <a:srgbClr val="180800"/>
                  </a:glow>
                </a:effectLst>
              </a:rPr>
              <a:t>Tanrı</a:t>
            </a:r>
            <a:r>
              <a:rPr lang="en-US" sz="2800" spc="300" dirty="0">
                <a:effectLst>
                  <a:glow rad="165100">
                    <a:srgbClr val="180800"/>
                  </a:glow>
                </a:effectLst>
              </a:rPr>
              <a:t> </a:t>
            </a:r>
            <a:r>
              <a:rPr lang="en-US" sz="2800" spc="300" dirty="0" err="1">
                <a:effectLst>
                  <a:glow rad="165100">
                    <a:srgbClr val="180800"/>
                  </a:glow>
                </a:effectLst>
              </a:rPr>
              <a:t>kalbinizi</a:t>
            </a:r>
            <a:r>
              <a:rPr lang="en-US" sz="2800" spc="300" dirty="0">
                <a:effectLst>
                  <a:glow rad="165100">
                    <a:srgbClr val="180800"/>
                  </a:glow>
                </a:effectLst>
              </a:rPr>
              <a:t> </a:t>
            </a:r>
            <a:r>
              <a:rPr lang="en-US" sz="2800" spc="300" dirty="0" err="1">
                <a:effectLst>
                  <a:glow rad="165100">
                    <a:srgbClr val="180800"/>
                  </a:glow>
                </a:effectLst>
              </a:rPr>
              <a:t>biliyor</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kalbinize</a:t>
            </a:r>
            <a:r>
              <a:rPr lang="en-US" sz="2800" spc="300" dirty="0">
                <a:effectLst>
                  <a:glow rad="165100">
                    <a:srgbClr val="180800"/>
                  </a:glow>
                </a:effectLst>
              </a:rPr>
              <a:t> </a:t>
            </a:r>
            <a:r>
              <a:rPr lang="en-US" sz="2800" spc="300" dirty="0" err="1">
                <a:effectLst>
                  <a:glow rad="165100">
                    <a:srgbClr val="180800"/>
                  </a:glow>
                </a:effectLst>
              </a:rPr>
              <a:t>olduğu</a:t>
            </a:r>
            <a:r>
              <a:rPr lang="en-US" sz="2800" spc="300" dirty="0">
                <a:effectLst>
                  <a:glow rad="165100">
                    <a:srgbClr val="180800"/>
                  </a:glow>
                </a:effectLst>
              </a:rPr>
              <a:t> </a:t>
            </a:r>
            <a:r>
              <a:rPr lang="en-US" sz="2800" spc="300" dirty="0" err="1">
                <a:effectLst>
                  <a:glow rad="165100">
                    <a:srgbClr val="180800"/>
                  </a:glow>
                </a:effectLst>
              </a:rPr>
              <a:t>kadar</a:t>
            </a:r>
            <a:r>
              <a:rPr lang="en-US" sz="2800" spc="300" dirty="0">
                <a:effectLst>
                  <a:glow rad="165100">
                    <a:srgbClr val="180800"/>
                  </a:glow>
                </a:effectLst>
              </a:rPr>
              <a:t> </a:t>
            </a:r>
            <a:r>
              <a:rPr lang="en-US" sz="2800" spc="300" dirty="0" err="1">
                <a:effectLst>
                  <a:glow rad="165100">
                    <a:srgbClr val="180800"/>
                  </a:glow>
                </a:effectLst>
              </a:rPr>
              <a:t>sözlerinize</a:t>
            </a:r>
            <a:r>
              <a:rPr lang="en-US" sz="2800" spc="300" dirty="0">
                <a:effectLst>
                  <a:glow rad="165100">
                    <a:srgbClr val="180800"/>
                  </a:glow>
                </a:effectLst>
              </a:rPr>
              <a:t> </a:t>
            </a:r>
            <a:r>
              <a:rPr lang="en-US" sz="2800" spc="300" dirty="0" err="1">
                <a:effectLst>
                  <a:glow rad="165100">
                    <a:srgbClr val="180800"/>
                  </a:glow>
                </a:effectLst>
              </a:rPr>
              <a:t>önem</a:t>
            </a:r>
            <a:r>
              <a:rPr lang="en-US" sz="2800" spc="300" dirty="0">
                <a:effectLst>
                  <a:glow rad="165100">
                    <a:srgbClr val="180800"/>
                  </a:glow>
                </a:effectLst>
              </a:rPr>
              <a:t> </a:t>
            </a:r>
            <a:r>
              <a:rPr lang="en-US" sz="2800" spc="300" dirty="0" err="1">
                <a:effectLst>
                  <a:glow rad="165100">
                    <a:srgbClr val="180800"/>
                  </a:glow>
                </a:effectLst>
              </a:rPr>
              <a:t>vermiyor</a:t>
            </a:r>
            <a:r>
              <a:rPr lang="en-US" sz="2800" spc="300" dirty="0">
                <a:effectLst>
                  <a:glow rad="165100">
                    <a:srgbClr val="180800"/>
                  </a:glow>
                </a:effectLst>
              </a:rPr>
              <a:t>. </a:t>
            </a:r>
            <a:r>
              <a:rPr lang="en-US" sz="2800" spc="300" dirty="0" err="1">
                <a:effectLst>
                  <a:glow rad="165100">
                    <a:srgbClr val="180800"/>
                  </a:glow>
                </a:effectLst>
              </a:rPr>
              <a:t>Aşağıdaki</a:t>
            </a:r>
            <a:r>
              <a:rPr lang="en-US" sz="2800" spc="300" dirty="0">
                <a:effectLst>
                  <a:glow rad="165100">
                    <a:srgbClr val="180800"/>
                  </a:glow>
                </a:effectLst>
              </a:rPr>
              <a:t> </a:t>
            </a:r>
            <a:r>
              <a:rPr lang="en-US" sz="2800" spc="300" dirty="0" err="1">
                <a:effectLst>
                  <a:glow rad="165100">
                    <a:srgbClr val="180800"/>
                  </a:glow>
                </a:effectLst>
              </a:rPr>
              <a:t>dua</a:t>
            </a:r>
            <a:r>
              <a:rPr lang="en-US" sz="2800" spc="300" dirty="0">
                <a:effectLst>
                  <a:glow rad="165100">
                    <a:srgbClr val="180800"/>
                  </a:glow>
                </a:effectLst>
              </a:rPr>
              <a:t>, </a:t>
            </a:r>
            <a:r>
              <a:rPr lang="en-US" sz="2800" spc="300" dirty="0" err="1">
                <a:effectLst>
                  <a:glow rad="165100">
                    <a:srgbClr val="180800"/>
                  </a:glow>
                </a:effectLst>
              </a:rPr>
              <a:t>öneri</a:t>
            </a:r>
            <a:r>
              <a:rPr lang="en-US" sz="2800" spc="300" dirty="0">
                <a:effectLst>
                  <a:glow rad="165100">
                    <a:srgbClr val="180800"/>
                  </a:glow>
                </a:effectLst>
              </a:rPr>
              <a:t> </a:t>
            </a:r>
            <a:r>
              <a:rPr lang="en-US" sz="2800" spc="300" dirty="0" err="1">
                <a:effectLst>
                  <a:glow rad="165100">
                    <a:srgbClr val="180800"/>
                  </a:glow>
                </a:effectLst>
              </a:rPr>
              <a:t>niteliğinde</a:t>
            </a:r>
            <a:r>
              <a:rPr lang="en-US" sz="2800" spc="300" dirty="0">
                <a:effectLst>
                  <a:glow rad="165100">
                    <a:srgbClr val="180800"/>
                  </a:glow>
                </a:effectLst>
              </a:rPr>
              <a:t> İsa </a:t>
            </a:r>
            <a:r>
              <a:rPr lang="en-US" sz="2800" spc="300" dirty="0" err="1">
                <a:effectLst>
                  <a:glow rad="165100">
                    <a:srgbClr val="180800"/>
                  </a:glow>
                </a:effectLst>
              </a:rPr>
              <a:t>Mesih'i</a:t>
            </a:r>
            <a:r>
              <a:rPr lang="en-US" sz="2800" spc="300" dirty="0">
                <a:effectLst>
                  <a:glow rad="165100">
                    <a:srgbClr val="180800"/>
                  </a:glow>
                </a:effectLst>
              </a:rPr>
              <a:t> </a:t>
            </a:r>
            <a:r>
              <a:rPr lang="en-US" sz="2800" spc="300" dirty="0" err="1">
                <a:effectLst>
                  <a:glow rad="165100">
                    <a:srgbClr val="180800"/>
                  </a:glow>
                </a:effectLst>
              </a:rPr>
              <a:t>yaşamınıza</a:t>
            </a:r>
            <a:r>
              <a:rPr lang="en-US" sz="2800" spc="300" dirty="0">
                <a:effectLst>
                  <a:glow rad="165100">
                    <a:srgbClr val="180800"/>
                  </a:glow>
                </a:effectLst>
              </a:rPr>
              <a:t> </a:t>
            </a:r>
            <a:r>
              <a:rPr lang="en-US" sz="2800" spc="300" dirty="0" err="1">
                <a:effectLst>
                  <a:glow rad="165100">
                    <a:srgbClr val="180800"/>
                  </a:glow>
                </a:effectLst>
              </a:rPr>
              <a:t>çağırmanız</a:t>
            </a:r>
            <a:r>
              <a:rPr lang="en-US" sz="2800" spc="300" dirty="0">
                <a:effectLst>
                  <a:glow rad="165100">
                    <a:srgbClr val="180800"/>
                  </a:glow>
                </a:effectLst>
              </a:rPr>
              <a:t> </a:t>
            </a:r>
            <a:r>
              <a:rPr lang="en-US" sz="2800" spc="300" dirty="0" err="1">
                <a:effectLst>
                  <a:glow rad="165100">
                    <a:srgbClr val="180800"/>
                  </a:glow>
                </a:effectLst>
              </a:rPr>
              <a:t>için</a:t>
            </a:r>
            <a:r>
              <a:rPr lang="en-US" sz="2800" spc="300" dirty="0">
                <a:effectLst>
                  <a:glow rad="165100">
                    <a:srgbClr val="180800"/>
                  </a:glow>
                </a:effectLst>
              </a:rPr>
              <a:t> </a:t>
            </a:r>
            <a:r>
              <a:rPr lang="en-US" sz="2800" spc="300" dirty="0" err="1">
                <a:effectLst>
                  <a:glow rad="165100">
                    <a:srgbClr val="180800"/>
                  </a:glow>
                </a:effectLst>
              </a:rPr>
              <a:t>bir</a:t>
            </a:r>
            <a:r>
              <a:rPr lang="en-US" sz="2800" spc="300" dirty="0">
                <a:effectLst>
                  <a:glow rad="165100">
                    <a:srgbClr val="180800"/>
                  </a:glow>
                </a:effectLst>
              </a:rPr>
              <a:t> </a:t>
            </a:r>
            <a:r>
              <a:rPr lang="en-US" sz="2800" spc="300" dirty="0" err="1">
                <a:effectLst>
                  <a:glow rad="165100">
                    <a:srgbClr val="180800"/>
                  </a:glow>
                </a:effectLst>
              </a:rPr>
              <a:t>iman</a:t>
            </a:r>
            <a:r>
              <a:rPr lang="en-US" sz="2800" spc="300" dirty="0">
                <a:effectLst>
                  <a:glow rad="165100">
                    <a:srgbClr val="180800"/>
                  </a:glow>
                </a:effectLst>
              </a:rPr>
              <a:t> </a:t>
            </a:r>
            <a:r>
              <a:rPr lang="en-US" sz="2800" spc="300" dirty="0" err="1">
                <a:effectLst>
                  <a:glow rad="165100">
                    <a:srgbClr val="180800"/>
                  </a:glow>
                </a:effectLst>
              </a:rPr>
              <a:t>duasıdır</a:t>
            </a:r>
            <a:r>
              <a:rPr lang="en-US" sz="2800" spc="300" dirty="0" smtClean="0">
                <a:effectLst>
                  <a:glow rad="165100">
                    <a:srgbClr val="180800"/>
                  </a:glow>
                </a:effectLst>
              </a:rPr>
              <a:t>.</a:t>
            </a:r>
          </a:p>
        </p:txBody>
      </p:sp>
      <p:sp>
        <p:nvSpPr>
          <p:cNvPr id="3" name="Rectangle 2"/>
          <p:cNvSpPr/>
          <p:nvPr/>
        </p:nvSpPr>
        <p:spPr>
          <a:xfrm>
            <a:off x="0" y="0"/>
            <a:ext cx="9144000" cy="3600986"/>
          </a:xfrm>
          <a:prstGeom prst="rect">
            <a:avLst/>
          </a:prstGeom>
        </p:spPr>
        <p:txBody>
          <a:bodyPr wrap="square">
            <a:spAutoFit/>
          </a:bodyPr>
          <a:lstStyle/>
          <a:p>
            <a:r>
              <a:rPr lang="en-US" sz="3200" b="1" dirty="0" smtClean="0">
                <a:latin typeface="+mn-lt"/>
              </a:rPr>
              <a:t>Receive </a:t>
            </a:r>
            <a:r>
              <a:rPr lang="en-US" sz="3200" b="1" dirty="0">
                <a:latin typeface="+mn-lt"/>
              </a:rPr>
              <a:t>Christ </a:t>
            </a:r>
            <a:r>
              <a:rPr lang="en-US" sz="3200" b="1" dirty="0" smtClean="0">
                <a:latin typeface="+mn-lt"/>
              </a:rPr>
              <a:t>Through </a:t>
            </a:r>
            <a:r>
              <a:rPr lang="en-US" sz="3200" b="1" dirty="0">
                <a:latin typeface="+mn-lt"/>
              </a:rPr>
              <a:t>a Prayer of Faith </a:t>
            </a:r>
            <a:r>
              <a:rPr lang="en-US" sz="2800" dirty="0">
                <a:latin typeface="+mn-lt"/>
              </a:rPr>
              <a:t/>
            </a:r>
            <a:br>
              <a:rPr lang="en-US" sz="2800" dirty="0">
                <a:latin typeface="+mn-lt"/>
              </a:rPr>
            </a:br>
            <a:endParaRPr lang="en-US" sz="2800" dirty="0" smtClean="0">
              <a:latin typeface="+mn-lt"/>
            </a:endParaRPr>
          </a:p>
          <a:p>
            <a:r>
              <a:rPr lang="en-US" sz="2800" b="1" dirty="0" smtClean="0">
                <a:latin typeface="+mn-lt"/>
              </a:rPr>
              <a:t>"</a:t>
            </a:r>
            <a:r>
              <a:rPr lang="en-US" sz="2800" b="1" dirty="0">
                <a:latin typeface="+mn-lt"/>
              </a:rPr>
              <a:t>Lord Jesus, I need you. Thank You for dying on the cross for my sins. I confess and repent of my sins, and I open the door of my life and receive You as my Savior and Lord. Thank You for forgiving my sins. Take control of the throne of my life. Make me the kind of person You want me to be. Amen."</a:t>
            </a:r>
          </a:p>
        </p:txBody>
      </p:sp>
    </p:spTree>
    <p:extLst>
      <p:ext uri="{BB962C8B-B14F-4D97-AF65-F5344CB8AC3E}">
        <p14:creationId xmlns:p14="http://schemas.microsoft.com/office/powerpoint/2010/main" val="396429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bwMode="auto">
          <a:xfrm>
            <a:off x="0" y="0"/>
            <a:ext cx="9144000" cy="6858000"/>
          </a:xfrm>
          <a:prstGeom prst="rect">
            <a:avLst/>
          </a:prstGeom>
          <a:solidFill>
            <a:srgbClr val="0070C0"/>
          </a:solidFill>
          <a:ln>
            <a:noFill/>
          </a:ln>
          <a:effectLst/>
          <a:extLst/>
        </p:spPr>
        <p:txBody>
          <a:bodyPr vert="horz" wrap="square" lIns="91440" tIns="91440" rIns="0" bIns="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2800" spc="300" dirty="0" smtClean="0">
                <a:effectLst>
                  <a:glow rad="165100">
                    <a:srgbClr val="180800"/>
                  </a:glow>
                </a:effectLst>
              </a:rPr>
              <a:t> </a:t>
            </a:r>
            <a:r>
              <a:rPr lang="en-US" sz="2800" spc="300" dirty="0">
                <a:effectLst>
                  <a:glow rad="165100">
                    <a:srgbClr val="180800"/>
                  </a:glow>
                </a:effectLst>
              </a:rPr>
              <a:t>"</a:t>
            </a:r>
            <a:r>
              <a:rPr lang="en-US" sz="2800" spc="300" dirty="0" err="1">
                <a:effectLst>
                  <a:glow rad="165100">
                    <a:srgbClr val="180800"/>
                  </a:glow>
                </a:effectLst>
              </a:rPr>
              <a:t>Sevgili</a:t>
            </a:r>
            <a:r>
              <a:rPr lang="en-US" sz="2800" spc="300" dirty="0">
                <a:effectLst>
                  <a:glow rad="165100">
                    <a:srgbClr val="180800"/>
                  </a:glow>
                </a:effectLst>
              </a:rPr>
              <a:t> </a:t>
            </a:r>
            <a:r>
              <a:rPr lang="en-US" sz="2800" spc="300" dirty="0" err="1">
                <a:effectLst>
                  <a:glow rad="165100">
                    <a:srgbClr val="180800"/>
                  </a:glow>
                </a:effectLst>
              </a:rPr>
              <a:t>Rabbim</a:t>
            </a:r>
            <a:r>
              <a:rPr lang="en-US" sz="2800" spc="300" dirty="0">
                <a:effectLst>
                  <a:glow rad="165100">
                    <a:srgbClr val="180800"/>
                  </a:glow>
                </a:effectLst>
              </a:rPr>
              <a:t>, </a:t>
            </a:r>
            <a:r>
              <a:rPr lang="en-US" sz="2800" spc="300" dirty="0" err="1">
                <a:effectLst>
                  <a:glow rad="165100">
                    <a:srgbClr val="180800"/>
                  </a:glow>
                </a:effectLst>
              </a:rPr>
              <a:t>sana</a:t>
            </a:r>
            <a:r>
              <a:rPr lang="en-US" sz="2800" spc="300" dirty="0">
                <a:effectLst>
                  <a:glow rad="165100">
                    <a:srgbClr val="180800"/>
                  </a:glow>
                </a:effectLst>
              </a:rPr>
              <a:t> </a:t>
            </a:r>
            <a:r>
              <a:rPr lang="en-US" sz="2800" spc="300" dirty="0" err="1">
                <a:effectLst>
                  <a:glow rad="165100">
                    <a:srgbClr val="180800"/>
                  </a:glow>
                </a:effectLst>
              </a:rPr>
              <a:t>gereksinimim</a:t>
            </a:r>
            <a:r>
              <a:rPr lang="en-US" sz="2800" spc="300" dirty="0">
                <a:effectLst>
                  <a:glow rad="165100">
                    <a:srgbClr val="180800"/>
                  </a:glow>
                </a:effectLst>
              </a:rPr>
              <a:t> var. </a:t>
            </a:r>
            <a:r>
              <a:rPr lang="en-US" sz="2800" spc="300" dirty="0" err="1">
                <a:effectLst>
                  <a:glow rad="165100">
                    <a:srgbClr val="180800"/>
                  </a:glow>
                </a:effectLst>
              </a:rPr>
              <a:t>Çünkü</a:t>
            </a:r>
            <a:r>
              <a:rPr lang="en-US" sz="2800" spc="300" dirty="0">
                <a:effectLst>
                  <a:glow rad="165100">
                    <a:srgbClr val="180800"/>
                  </a:glow>
                </a:effectLst>
              </a:rPr>
              <a:t> </a:t>
            </a:r>
            <a:r>
              <a:rPr lang="en-US" sz="2800" spc="300" dirty="0" err="1">
                <a:effectLst>
                  <a:glow rad="165100">
                    <a:srgbClr val="180800"/>
                  </a:glow>
                </a:effectLst>
              </a:rPr>
              <a:t>Sen</a:t>
            </a:r>
            <a:r>
              <a:rPr lang="en-US" sz="2800" spc="300" dirty="0">
                <a:effectLst>
                  <a:glow rad="165100">
                    <a:srgbClr val="180800"/>
                  </a:glow>
                </a:effectLst>
              </a:rPr>
              <a:t> </a:t>
            </a:r>
            <a:r>
              <a:rPr lang="en-US" sz="2800" spc="300" dirty="0" err="1">
                <a:effectLst>
                  <a:glow rad="165100">
                    <a:srgbClr val="180800"/>
                  </a:glow>
                </a:effectLst>
              </a:rPr>
              <a:t>bana</a:t>
            </a:r>
            <a:r>
              <a:rPr lang="en-US" sz="2800" spc="300" dirty="0">
                <a:effectLst>
                  <a:glow rad="165100">
                    <a:srgbClr val="180800"/>
                  </a:glow>
                </a:effectLst>
              </a:rPr>
              <a:t> </a:t>
            </a:r>
            <a:r>
              <a:rPr lang="en-US" sz="2800" spc="300" dirty="0" err="1">
                <a:effectLst>
                  <a:glow rad="165100">
                    <a:srgbClr val="180800"/>
                  </a:glow>
                </a:effectLst>
              </a:rPr>
              <a:t>olan</a:t>
            </a:r>
            <a:r>
              <a:rPr lang="en-US" sz="2800" spc="300" dirty="0">
                <a:effectLst>
                  <a:glow rad="165100">
                    <a:srgbClr val="180800"/>
                  </a:glow>
                </a:effectLst>
              </a:rPr>
              <a:t> </a:t>
            </a:r>
            <a:r>
              <a:rPr lang="en-US" sz="2800" spc="300" dirty="0" err="1">
                <a:effectLst>
                  <a:glow rad="165100">
                    <a:srgbClr val="180800"/>
                  </a:glow>
                </a:effectLst>
              </a:rPr>
              <a:t>sevginden</a:t>
            </a:r>
            <a:r>
              <a:rPr lang="en-US" sz="2800" spc="300" dirty="0">
                <a:effectLst>
                  <a:glow rad="165100">
                    <a:srgbClr val="180800"/>
                  </a:glow>
                </a:effectLst>
              </a:rPr>
              <a:t> </a:t>
            </a:r>
            <a:r>
              <a:rPr lang="en-US" sz="2800" spc="300" dirty="0" err="1">
                <a:effectLst>
                  <a:glow rad="165100">
                    <a:srgbClr val="180800"/>
                  </a:glow>
                </a:effectLst>
              </a:rPr>
              <a:t>ötürü</a:t>
            </a:r>
            <a:r>
              <a:rPr lang="en-US" sz="2800" spc="300" dirty="0">
                <a:effectLst>
                  <a:glow rad="165100">
                    <a:srgbClr val="180800"/>
                  </a:glow>
                </a:effectLst>
              </a:rPr>
              <a:t> </a:t>
            </a:r>
            <a:r>
              <a:rPr lang="en-US" sz="2800" spc="300" dirty="0" err="1">
                <a:effectLst>
                  <a:glow rad="165100">
                    <a:srgbClr val="180800"/>
                  </a:glow>
                </a:effectLst>
              </a:rPr>
              <a:t>benim</a:t>
            </a:r>
            <a:r>
              <a:rPr lang="en-US" sz="2800" spc="300" dirty="0">
                <a:effectLst>
                  <a:glow rad="165100">
                    <a:srgbClr val="180800"/>
                  </a:glow>
                </a:effectLst>
              </a:rPr>
              <a:t> </a:t>
            </a:r>
            <a:r>
              <a:rPr lang="en-US" sz="2800" spc="300" dirty="0" err="1">
                <a:effectLst>
                  <a:glow rad="165100">
                    <a:srgbClr val="180800"/>
                  </a:glow>
                </a:effectLst>
              </a:rPr>
              <a:t>günahlarımın</a:t>
            </a:r>
            <a:r>
              <a:rPr lang="en-US" sz="2800" spc="300" dirty="0">
                <a:effectLst>
                  <a:glow rad="165100">
                    <a:srgbClr val="180800"/>
                  </a:glow>
                </a:effectLst>
              </a:rPr>
              <a:t> </a:t>
            </a:r>
            <a:r>
              <a:rPr lang="en-US" sz="2800" spc="300" dirty="0" err="1">
                <a:effectLst>
                  <a:glow rad="165100">
                    <a:srgbClr val="180800"/>
                  </a:glow>
                </a:effectLst>
              </a:rPr>
              <a:t>karşılığı</a:t>
            </a:r>
            <a:r>
              <a:rPr lang="en-US" sz="2800" spc="300" dirty="0">
                <a:effectLst>
                  <a:glow rad="165100">
                    <a:srgbClr val="180800"/>
                  </a:glow>
                </a:effectLst>
              </a:rPr>
              <a:t> </a:t>
            </a:r>
            <a:r>
              <a:rPr lang="en-US" sz="2800" spc="300" dirty="0" err="1">
                <a:effectLst>
                  <a:glow rad="165100">
                    <a:srgbClr val="180800"/>
                  </a:glow>
                </a:effectLst>
              </a:rPr>
              <a:t>olarak</a:t>
            </a:r>
            <a:r>
              <a:rPr lang="en-US" sz="2800" spc="300" dirty="0">
                <a:effectLst>
                  <a:glow rad="165100">
                    <a:srgbClr val="180800"/>
                  </a:glow>
                </a:effectLst>
              </a:rPr>
              <a:t> </a:t>
            </a:r>
            <a:r>
              <a:rPr lang="en-US" sz="2800" spc="300" dirty="0" err="1">
                <a:effectLst>
                  <a:glow rad="165100">
                    <a:srgbClr val="180800"/>
                  </a:glow>
                </a:effectLst>
              </a:rPr>
              <a:t>kendini</a:t>
            </a:r>
            <a:r>
              <a:rPr lang="en-US" sz="2800" spc="300" dirty="0">
                <a:effectLst>
                  <a:glow rad="165100">
                    <a:srgbClr val="180800"/>
                  </a:glow>
                </a:effectLst>
              </a:rPr>
              <a:t> </a:t>
            </a:r>
            <a:r>
              <a:rPr lang="en-US" sz="2800" spc="300" dirty="0" err="1">
                <a:effectLst>
                  <a:glow rad="165100">
                    <a:srgbClr val="180800"/>
                  </a:glow>
                </a:effectLst>
              </a:rPr>
              <a:t>kurban</a:t>
            </a:r>
            <a:r>
              <a:rPr lang="en-US" sz="2800" spc="300" dirty="0">
                <a:effectLst>
                  <a:glow rad="165100">
                    <a:srgbClr val="180800"/>
                  </a:glow>
                </a:effectLst>
              </a:rPr>
              <a:t> </a:t>
            </a:r>
            <a:r>
              <a:rPr lang="en-US" sz="2800" spc="300" dirty="0" err="1">
                <a:effectLst>
                  <a:glow rad="165100">
                    <a:srgbClr val="180800"/>
                  </a:glow>
                </a:effectLst>
              </a:rPr>
              <a:t>olarak</a:t>
            </a:r>
            <a:r>
              <a:rPr lang="en-US" sz="2800" spc="300" dirty="0">
                <a:effectLst>
                  <a:glow rad="165100">
                    <a:srgbClr val="180800"/>
                  </a:glow>
                </a:effectLst>
              </a:rPr>
              <a:t> </a:t>
            </a:r>
            <a:r>
              <a:rPr lang="en-US" sz="2800" spc="300" dirty="0" err="1">
                <a:effectLst>
                  <a:glow rad="165100">
                    <a:srgbClr val="180800"/>
                  </a:glow>
                </a:effectLst>
              </a:rPr>
              <a:t>sundun</a:t>
            </a:r>
            <a:r>
              <a:rPr lang="en-US" sz="2800" spc="300" dirty="0">
                <a:effectLst>
                  <a:glow rad="165100">
                    <a:srgbClr val="180800"/>
                  </a:glow>
                </a:effectLst>
              </a:rPr>
              <a:t>. Bu </a:t>
            </a:r>
            <a:r>
              <a:rPr lang="en-US" sz="2800" spc="300" dirty="0" err="1">
                <a:effectLst>
                  <a:glow rad="165100">
                    <a:srgbClr val="180800"/>
                  </a:glow>
                </a:effectLst>
              </a:rPr>
              <a:t>nedenle</a:t>
            </a:r>
            <a:r>
              <a:rPr lang="en-US" sz="2800" spc="300" dirty="0">
                <a:effectLst>
                  <a:glow rad="165100">
                    <a:srgbClr val="180800"/>
                  </a:glow>
                </a:effectLst>
              </a:rPr>
              <a:t> </a:t>
            </a:r>
            <a:r>
              <a:rPr lang="en-US" sz="2800" spc="300" dirty="0" err="1">
                <a:effectLst>
                  <a:glow rad="165100">
                    <a:srgbClr val="180800"/>
                  </a:glow>
                </a:effectLst>
              </a:rPr>
              <a:t>sana</a:t>
            </a:r>
            <a:r>
              <a:rPr lang="en-US" sz="2800" spc="300" dirty="0">
                <a:effectLst>
                  <a:glow rad="165100">
                    <a:srgbClr val="180800"/>
                  </a:glow>
                </a:effectLst>
              </a:rPr>
              <a:t> </a:t>
            </a:r>
            <a:r>
              <a:rPr lang="en-US" sz="2800" spc="300" dirty="0" err="1">
                <a:effectLst>
                  <a:glow rad="165100">
                    <a:srgbClr val="180800"/>
                  </a:glow>
                </a:effectLst>
              </a:rPr>
              <a:t>sonsuz</a:t>
            </a:r>
            <a:r>
              <a:rPr lang="en-US" sz="2800" spc="300" dirty="0">
                <a:effectLst>
                  <a:glow rad="165100">
                    <a:srgbClr val="180800"/>
                  </a:glow>
                </a:effectLst>
              </a:rPr>
              <a:t> </a:t>
            </a:r>
            <a:r>
              <a:rPr lang="en-US" sz="2800" spc="300" dirty="0" err="1">
                <a:effectLst>
                  <a:glow rad="165100">
                    <a:srgbClr val="180800"/>
                  </a:glow>
                </a:effectLst>
              </a:rPr>
              <a:t>teşekkürler</a:t>
            </a:r>
            <a:r>
              <a:rPr lang="en-US" sz="2800" spc="300" dirty="0">
                <a:effectLst>
                  <a:glow rad="165100">
                    <a:srgbClr val="180800"/>
                  </a:glow>
                </a:effectLst>
              </a:rPr>
              <a:t> </a:t>
            </a:r>
            <a:r>
              <a:rPr lang="en-US" sz="2800" spc="300" dirty="0" err="1">
                <a:effectLst>
                  <a:glow rad="165100">
                    <a:srgbClr val="180800"/>
                  </a:glow>
                </a:effectLst>
              </a:rPr>
              <a:t>sunarım</a:t>
            </a:r>
            <a:r>
              <a:rPr lang="en-US" sz="2800" spc="300" dirty="0">
                <a:effectLst>
                  <a:glow rad="165100">
                    <a:srgbClr val="180800"/>
                  </a:glow>
                </a:effectLst>
              </a:rPr>
              <a:t>. </a:t>
            </a:r>
            <a:r>
              <a:rPr lang="en-US" sz="2800" spc="300" dirty="0" err="1">
                <a:effectLst>
                  <a:glow rad="165100">
                    <a:srgbClr val="180800"/>
                  </a:glow>
                </a:effectLst>
              </a:rPr>
              <a:t>şimdi</a:t>
            </a:r>
            <a:r>
              <a:rPr lang="en-US" sz="2800" spc="300" dirty="0">
                <a:effectLst>
                  <a:glow rad="165100">
                    <a:srgbClr val="180800"/>
                  </a:glow>
                </a:effectLst>
              </a:rPr>
              <a:t> </a:t>
            </a:r>
            <a:r>
              <a:rPr lang="en-US" sz="2800" spc="300" dirty="0" err="1">
                <a:effectLst>
                  <a:glow rad="165100">
                    <a:srgbClr val="180800"/>
                  </a:glow>
                </a:effectLst>
              </a:rPr>
              <a:t>kalbimin</a:t>
            </a:r>
            <a:r>
              <a:rPr lang="en-US" sz="2800" spc="300" dirty="0">
                <a:effectLst>
                  <a:glow rad="165100">
                    <a:srgbClr val="180800"/>
                  </a:glow>
                </a:effectLst>
              </a:rPr>
              <a:t> </a:t>
            </a:r>
            <a:r>
              <a:rPr lang="en-US" sz="2800" spc="300" dirty="0" err="1">
                <a:effectLst>
                  <a:glow rad="165100">
                    <a:srgbClr val="180800"/>
                  </a:glow>
                </a:effectLst>
              </a:rPr>
              <a:t>kapısinı</a:t>
            </a:r>
            <a:r>
              <a:rPr lang="en-US" sz="2800" spc="300" dirty="0">
                <a:effectLst>
                  <a:glow rad="165100">
                    <a:srgbClr val="180800"/>
                  </a:glow>
                </a:effectLst>
              </a:rPr>
              <a:t> </a:t>
            </a:r>
            <a:r>
              <a:rPr lang="en-US" sz="2800" spc="300" dirty="0" err="1">
                <a:effectLst>
                  <a:glow rad="165100">
                    <a:srgbClr val="180800"/>
                  </a:glow>
                </a:effectLst>
              </a:rPr>
              <a:t>sana</a:t>
            </a:r>
            <a:r>
              <a:rPr lang="en-US" sz="2800" spc="300" dirty="0">
                <a:effectLst>
                  <a:glow rad="165100">
                    <a:srgbClr val="180800"/>
                  </a:glow>
                </a:effectLst>
              </a:rPr>
              <a:t> </a:t>
            </a:r>
            <a:r>
              <a:rPr lang="en-US" sz="2800" spc="300" dirty="0" err="1">
                <a:effectLst>
                  <a:glow rad="165100">
                    <a:srgbClr val="180800"/>
                  </a:glow>
                </a:effectLst>
              </a:rPr>
              <a:t>açıyor</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Seni</a:t>
            </a:r>
            <a:r>
              <a:rPr lang="en-US" sz="2800" spc="300" dirty="0">
                <a:effectLst>
                  <a:glow rad="165100">
                    <a:srgbClr val="180800"/>
                  </a:glow>
                </a:effectLst>
              </a:rPr>
              <a:t> </a:t>
            </a:r>
            <a:r>
              <a:rPr lang="en-US" sz="2800" spc="300" dirty="0" err="1">
                <a:effectLst>
                  <a:glow rad="165100">
                    <a:srgbClr val="180800"/>
                  </a:glow>
                </a:effectLst>
              </a:rPr>
              <a:t>Kurtarıcım</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Rabbim</a:t>
            </a:r>
            <a:r>
              <a:rPr lang="en-US" sz="2800" spc="300" dirty="0">
                <a:effectLst>
                  <a:glow rad="165100">
                    <a:srgbClr val="180800"/>
                  </a:glow>
                </a:effectLst>
              </a:rPr>
              <a:t> </a:t>
            </a:r>
            <a:r>
              <a:rPr lang="en-US" sz="2800" spc="300" dirty="0" err="1">
                <a:effectLst>
                  <a:glow rad="165100">
                    <a:srgbClr val="180800"/>
                  </a:glow>
                </a:effectLst>
              </a:rPr>
              <a:t>olarak</a:t>
            </a:r>
            <a:r>
              <a:rPr lang="en-US" sz="2800" spc="300" dirty="0">
                <a:effectLst>
                  <a:glow rad="165100">
                    <a:srgbClr val="180800"/>
                  </a:glow>
                </a:effectLst>
              </a:rPr>
              <a:t> </a:t>
            </a:r>
            <a:r>
              <a:rPr lang="en-US" sz="2800" spc="300" dirty="0" err="1">
                <a:effectLst>
                  <a:glow rad="165100">
                    <a:srgbClr val="180800"/>
                  </a:glow>
                </a:effectLst>
              </a:rPr>
              <a:t>kabul</a:t>
            </a:r>
            <a:r>
              <a:rPr lang="en-US" sz="2800" spc="300" dirty="0">
                <a:effectLst>
                  <a:glow rad="165100">
                    <a:srgbClr val="180800"/>
                  </a:glow>
                </a:effectLst>
              </a:rPr>
              <a:t> </a:t>
            </a:r>
            <a:r>
              <a:rPr lang="en-US" sz="2800" spc="300" dirty="0" err="1">
                <a:effectLst>
                  <a:glow rad="165100">
                    <a:srgbClr val="180800"/>
                  </a:glow>
                </a:effectLst>
              </a:rPr>
              <a:t>ediyorum</a:t>
            </a:r>
            <a:r>
              <a:rPr lang="en-US" sz="2800" spc="300" dirty="0">
                <a:effectLst>
                  <a:glow rad="165100">
                    <a:srgbClr val="180800"/>
                  </a:glow>
                </a:effectLst>
              </a:rPr>
              <a:t>. </a:t>
            </a:r>
            <a:r>
              <a:rPr lang="en-US" sz="2800" spc="300" dirty="0" err="1">
                <a:effectLst>
                  <a:glow rad="165100">
                    <a:srgbClr val="180800"/>
                  </a:glow>
                </a:effectLst>
              </a:rPr>
              <a:t>Günahlarımı</a:t>
            </a:r>
            <a:r>
              <a:rPr lang="en-US" sz="2800" spc="300" dirty="0">
                <a:effectLst>
                  <a:glow rad="165100">
                    <a:srgbClr val="180800"/>
                  </a:glow>
                </a:effectLst>
              </a:rPr>
              <a:t> </a:t>
            </a:r>
            <a:r>
              <a:rPr lang="en-US" sz="2800" spc="300" dirty="0" err="1">
                <a:effectLst>
                  <a:glow rad="165100">
                    <a:srgbClr val="180800"/>
                  </a:glow>
                </a:effectLst>
              </a:rPr>
              <a:t>bağışlayıp</a:t>
            </a:r>
            <a:r>
              <a:rPr lang="en-US" sz="2800" spc="300" dirty="0">
                <a:effectLst>
                  <a:glow rad="165100">
                    <a:srgbClr val="180800"/>
                  </a:glow>
                </a:effectLst>
              </a:rPr>
              <a:t> </a:t>
            </a:r>
            <a:r>
              <a:rPr lang="en-US" sz="2800" spc="300" dirty="0" err="1">
                <a:effectLst>
                  <a:glow rad="165100">
                    <a:srgbClr val="180800"/>
                  </a:glow>
                </a:effectLst>
              </a:rPr>
              <a:t>bana</a:t>
            </a:r>
            <a:r>
              <a:rPr lang="en-US" sz="2800" spc="300" dirty="0">
                <a:effectLst>
                  <a:glow rad="165100">
                    <a:srgbClr val="180800"/>
                  </a:glow>
                </a:effectLst>
              </a:rPr>
              <a:t> </a:t>
            </a:r>
            <a:r>
              <a:rPr lang="en-US" sz="2800" spc="300" dirty="0" err="1">
                <a:effectLst>
                  <a:glow rad="165100">
                    <a:srgbClr val="180800"/>
                  </a:glow>
                </a:effectLst>
              </a:rPr>
              <a:t>sonsuz</a:t>
            </a:r>
            <a:r>
              <a:rPr lang="en-US" sz="2800" spc="300" dirty="0">
                <a:effectLst>
                  <a:glow rad="165100">
                    <a:srgbClr val="180800"/>
                  </a:glow>
                </a:effectLst>
              </a:rPr>
              <a:t> </a:t>
            </a:r>
            <a:r>
              <a:rPr lang="en-US" sz="2800" spc="300" dirty="0" err="1">
                <a:effectLst>
                  <a:glow rad="165100">
                    <a:srgbClr val="180800"/>
                  </a:glow>
                </a:effectLst>
              </a:rPr>
              <a:t>yaşam</a:t>
            </a:r>
            <a:r>
              <a:rPr lang="en-US" sz="2800" spc="300" dirty="0">
                <a:effectLst>
                  <a:glow rad="165100">
                    <a:srgbClr val="180800"/>
                  </a:glow>
                </a:effectLst>
              </a:rPr>
              <a:t> </a:t>
            </a:r>
            <a:r>
              <a:rPr lang="en-US" sz="2800" spc="300" dirty="0" err="1">
                <a:effectLst>
                  <a:glow rad="165100">
                    <a:srgbClr val="180800"/>
                  </a:glow>
                </a:effectLst>
              </a:rPr>
              <a:t>sunduğun</a:t>
            </a:r>
            <a:r>
              <a:rPr lang="en-US" sz="2800" spc="300" dirty="0">
                <a:effectLst>
                  <a:glow rad="165100">
                    <a:srgbClr val="180800"/>
                  </a:glow>
                </a:effectLst>
              </a:rPr>
              <a:t> </a:t>
            </a:r>
            <a:r>
              <a:rPr lang="en-US" sz="2800" spc="300" dirty="0" err="1">
                <a:effectLst>
                  <a:glow rad="165100">
                    <a:srgbClr val="180800"/>
                  </a:glow>
                </a:effectLst>
              </a:rPr>
              <a:t>için</a:t>
            </a:r>
            <a:r>
              <a:rPr lang="en-US" sz="2800" spc="300" dirty="0">
                <a:effectLst>
                  <a:glow rad="165100">
                    <a:srgbClr val="180800"/>
                  </a:glow>
                </a:effectLst>
              </a:rPr>
              <a:t> </a:t>
            </a:r>
            <a:r>
              <a:rPr lang="en-US" sz="2800" spc="300" dirty="0" err="1">
                <a:effectLst>
                  <a:glow rad="165100">
                    <a:srgbClr val="180800"/>
                  </a:glow>
                </a:effectLst>
              </a:rPr>
              <a:t>çok</a:t>
            </a:r>
            <a:r>
              <a:rPr lang="en-US" sz="2800" spc="300" dirty="0">
                <a:effectLst>
                  <a:glow rad="165100">
                    <a:srgbClr val="180800"/>
                  </a:glow>
                </a:effectLst>
              </a:rPr>
              <a:t> </a:t>
            </a:r>
            <a:r>
              <a:rPr lang="en-US" sz="2800" spc="300" dirty="0" err="1">
                <a:effectLst>
                  <a:glow rad="165100">
                    <a:srgbClr val="180800"/>
                  </a:glow>
                </a:effectLst>
              </a:rPr>
              <a:t>teşekkür</a:t>
            </a:r>
            <a:r>
              <a:rPr lang="en-US" sz="2800" spc="300" dirty="0">
                <a:effectLst>
                  <a:glow rad="165100">
                    <a:srgbClr val="180800"/>
                  </a:glow>
                </a:effectLst>
              </a:rPr>
              <a:t> </a:t>
            </a:r>
            <a:r>
              <a:rPr lang="en-US" sz="2800" spc="300" dirty="0" err="1">
                <a:effectLst>
                  <a:glow rad="165100">
                    <a:srgbClr val="180800"/>
                  </a:glow>
                </a:effectLst>
              </a:rPr>
              <a:t>ederim</a:t>
            </a:r>
            <a:r>
              <a:rPr lang="en-US" sz="2800" spc="300" dirty="0">
                <a:effectLst>
                  <a:glow rad="165100">
                    <a:srgbClr val="180800"/>
                  </a:glow>
                </a:effectLst>
              </a:rPr>
              <a:t>. </a:t>
            </a:r>
            <a:r>
              <a:rPr lang="en-US" sz="2800" spc="300" dirty="0" err="1">
                <a:effectLst>
                  <a:glow rad="165100">
                    <a:srgbClr val="180800"/>
                  </a:glow>
                </a:effectLst>
              </a:rPr>
              <a:t>Yaşamımın</a:t>
            </a:r>
            <a:r>
              <a:rPr lang="en-US" sz="2800" spc="300" dirty="0">
                <a:effectLst>
                  <a:glow rad="165100">
                    <a:srgbClr val="180800"/>
                  </a:glow>
                </a:effectLst>
              </a:rPr>
              <a:t> </a:t>
            </a:r>
            <a:r>
              <a:rPr lang="en-US" sz="2800" spc="300" dirty="0" err="1">
                <a:effectLst>
                  <a:glow rad="165100">
                    <a:srgbClr val="180800"/>
                  </a:glow>
                </a:effectLst>
              </a:rPr>
              <a:t>yönetimini</a:t>
            </a:r>
            <a:r>
              <a:rPr lang="en-US" sz="2800" spc="300" dirty="0">
                <a:effectLst>
                  <a:glow rad="165100">
                    <a:srgbClr val="180800"/>
                  </a:glow>
                </a:effectLst>
              </a:rPr>
              <a:t> </a:t>
            </a:r>
            <a:r>
              <a:rPr lang="en-US" sz="2800" spc="300" dirty="0" err="1">
                <a:effectLst>
                  <a:glow rad="165100">
                    <a:srgbClr val="180800"/>
                  </a:glow>
                </a:effectLst>
              </a:rPr>
              <a:t>benden</a:t>
            </a:r>
            <a:r>
              <a:rPr lang="en-US" sz="2800" spc="300" dirty="0">
                <a:effectLst>
                  <a:glow rad="165100">
                    <a:srgbClr val="180800"/>
                  </a:glow>
                </a:effectLst>
              </a:rPr>
              <a:t> al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beni</a:t>
            </a:r>
            <a:r>
              <a:rPr lang="en-US" sz="2800" spc="300" dirty="0">
                <a:effectLst>
                  <a:glow rad="165100">
                    <a:srgbClr val="180800"/>
                  </a:glow>
                </a:effectLst>
              </a:rPr>
              <a:t> </a:t>
            </a:r>
            <a:r>
              <a:rPr lang="en-US" sz="2800" spc="300" dirty="0" err="1">
                <a:effectLst>
                  <a:glow rad="165100">
                    <a:srgbClr val="180800"/>
                  </a:glow>
                </a:effectLst>
              </a:rPr>
              <a:t>kendi</a:t>
            </a:r>
            <a:r>
              <a:rPr lang="en-US" sz="2800" spc="300" dirty="0">
                <a:effectLst>
                  <a:glow rad="165100">
                    <a:srgbClr val="180800"/>
                  </a:glow>
                </a:effectLst>
              </a:rPr>
              <a:t> </a:t>
            </a:r>
            <a:r>
              <a:rPr lang="en-US" sz="2800" spc="300" dirty="0" err="1">
                <a:effectLst>
                  <a:glow rad="165100">
                    <a:srgbClr val="180800"/>
                  </a:glow>
                </a:effectLst>
              </a:rPr>
              <a:t>istediğin</a:t>
            </a:r>
            <a:r>
              <a:rPr lang="en-US" sz="2800" spc="300" dirty="0">
                <a:effectLst>
                  <a:glow rad="165100">
                    <a:srgbClr val="180800"/>
                  </a:glow>
                </a:effectLst>
              </a:rPr>
              <a:t> </a:t>
            </a:r>
            <a:r>
              <a:rPr lang="en-US" sz="2800" spc="300" dirty="0" err="1">
                <a:effectLst>
                  <a:glow rad="165100">
                    <a:srgbClr val="180800"/>
                  </a:glow>
                </a:effectLst>
              </a:rPr>
              <a:t>gibi</a:t>
            </a:r>
            <a:r>
              <a:rPr lang="en-US" sz="2800" spc="300" dirty="0">
                <a:effectLst>
                  <a:glow rad="165100">
                    <a:srgbClr val="180800"/>
                  </a:glow>
                </a:effectLst>
              </a:rPr>
              <a:t> </a:t>
            </a:r>
            <a:r>
              <a:rPr lang="en-US" sz="2800" spc="300" dirty="0" err="1">
                <a:effectLst>
                  <a:glow rad="165100">
                    <a:srgbClr val="180800"/>
                  </a:glow>
                </a:effectLst>
              </a:rPr>
              <a:t>bir</a:t>
            </a:r>
            <a:r>
              <a:rPr lang="en-US" sz="2800" spc="300" dirty="0">
                <a:effectLst>
                  <a:glow rad="165100">
                    <a:srgbClr val="180800"/>
                  </a:glow>
                </a:effectLst>
              </a:rPr>
              <a:t> </a:t>
            </a:r>
            <a:r>
              <a:rPr lang="en-US" sz="2800" spc="300" dirty="0" err="1">
                <a:effectLst>
                  <a:glow rad="165100">
                    <a:srgbClr val="180800"/>
                  </a:glow>
                </a:effectLst>
              </a:rPr>
              <a:t>kişi</a:t>
            </a:r>
            <a:r>
              <a:rPr lang="en-US" sz="2800" spc="300" dirty="0">
                <a:effectLst>
                  <a:glow rad="165100">
                    <a:srgbClr val="180800"/>
                  </a:glow>
                </a:effectLst>
              </a:rPr>
              <a:t> yap." </a:t>
            </a:r>
            <a:r>
              <a:rPr lang="en-US" sz="2800" spc="300" dirty="0" smtClean="0">
                <a:effectLst>
                  <a:glow rad="165100">
                    <a:srgbClr val="180800"/>
                  </a:glow>
                </a:effectLst>
              </a:rPr>
              <a:t>AMIN</a:t>
            </a:r>
            <a:br>
              <a:rPr lang="en-US" sz="2800" spc="300" dirty="0" smtClean="0">
                <a:effectLst>
                  <a:glow rad="165100">
                    <a:srgbClr val="180800"/>
                  </a:glow>
                </a:effectLst>
              </a:rPr>
            </a:br>
            <a:endParaRPr lang="en-US" sz="800" spc="300" dirty="0">
              <a:effectLst>
                <a:glow rad="165100">
                  <a:srgbClr val="180800"/>
                </a:glow>
              </a:effectLst>
            </a:endParaRPr>
          </a:p>
          <a:p>
            <a:pPr marL="0" indent="0" algn="l">
              <a:lnSpc>
                <a:spcPct val="100000"/>
              </a:lnSpc>
              <a:buNone/>
            </a:pPr>
            <a:endParaRPr lang="en-US" sz="800" spc="300" dirty="0">
              <a:effectLst>
                <a:glow rad="165100">
                  <a:srgbClr val="180800"/>
                </a:glow>
              </a:effectLst>
            </a:endParaRPr>
          </a:p>
          <a:p>
            <a:pPr marL="0" indent="0" algn="l">
              <a:lnSpc>
                <a:spcPct val="100000"/>
              </a:lnSpc>
              <a:buNone/>
            </a:pPr>
            <a:r>
              <a:rPr lang="en-US" sz="2800" spc="300" dirty="0" err="1">
                <a:effectLst>
                  <a:glow rad="165100">
                    <a:srgbClr val="180800"/>
                  </a:glow>
                </a:effectLst>
              </a:rPr>
              <a:t>Eğer</a:t>
            </a:r>
            <a:r>
              <a:rPr lang="en-US" sz="2800" spc="300" dirty="0">
                <a:effectLst>
                  <a:glow rad="165100">
                    <a:srgbClr val="180800"/>
                  </a:glow>
                </a:effectLst>
              </a:rPr>
              <a:t> </a:t>
            </a:r>
            <a:r>
              <a:rPr lang="en-US" sz="2800" spc="300" dirty="0" err="1">
                <a:effectLst>
                  <a:glow rad="165100">
                    <a:srgbClr val="180800"/>
                  </a:glow>
                </a:effectLst>
              </a:rPr>
              <a:t>dile</a:t>
            </a:r>
            <a:r>
              <a:rPr lang="en-US" sz="2800" spc="300" dirty="0">
                <a:effectLst>
                  <a:glow rad="165100">
                    <a:srgbClr val="180800"/>
                  </a:glow>
                </a:effectLst>
              </a:rPr>
              <a:t> </a:t>
            </a:r>
            <a:r>
              <a:rPr lang="en-US" sz="2800" spc="300" dirty="0" err="1">
                <a:effectLst>
                  <a:glow rad="165100">
                    <a:srgbClr val="180800"/>
                  </a:glow>
                </a:effectLst>
              </a:rPr>
              <a:t>getiriyorsa</a:t>
            </a:r>
            <a:r>
              <a:rPr lang="en-US" sz="2800" spc="300" dirty="0">
                <a:effectLst>
                  <a:glow rad="165100">
                    <a:srgbClr val="180800"/>
                  </a:glow>
                </a:effectLst>
              </a:rPr>
              <a:t> </a:t>
            </a:r>
            <a:r>
              <a:rPr lang="en-US" sz="2800" spc="300" dirty="0" err="1">
                <a:effectLst>
                  <a:glow rad="165100">
                    <a:srgbClr val="180800"/>
                  </a:glow>
                </a:effectLst>
              </a:rPr>
              <a:t>şimdi</a:t>
            </a:r>
            <a:r>
              <a:rPr lang="en-US" sz="2800" spc="300" dirty="0">
                <a:effectLst>
                  <a:glow rad="165100">
                    <a:srgbClr val="180800"/>
                  </a:glow>
                </a:effectLst>
              </a:rPr>
              <a:t> </a:t>
            </a:r>
            <a:r>
              <a:rPr lang="en-US" sz="2800" spc="300" dirty="0" err="1">
                <a:effectLst>
                  <a:glow rad="165100">
                    <a:srgbClr val="180800"/>
                  </a:glow>
                </a:effectLst>
              </a:rPr>
              <a:t>hemen</a:t>
            </a:r>
            <a:r>
              <a:rPr lang="en-US" sz="2800" spc="300" dirty="0">
                <a:effectLst>
                  <a:glow rad="165100">
                    <a:srgbClr val="180800"/>
                  </a:glow>
                </a:effectLst>
              </a:rPr>
              <a:t> </a:t>
            </a:r>
            <a:r>
              <a:rPr lang="en-US" sz="2800" spc="300" dirty="0" err="1">
                <a:effectLst>
                  <a:glow rad="165100">
                    <a:srgbClr val="180800"/>
                  </a:glow>
                </a:effectLst>
              </a:rPr>
              <a:t>bu</a:t>
            </a:r>
            <a:r>
              <a:rPr lang="en-US" sz="2800" spc="300" dirty="0">
                <a:effectLst>
                  <a:glow rad="165100">
                    <a:srgbClr val="180800"/>
                  </a:glow>
                </a:effectLst>
              </a:rPr>
              <a:t> </a:t>
            </a:r>
            <a:r>
              <a:rPr lang="en-US" sz="2800" spc="300" dirty="0" err="1">
                <a:effectLst>
                  <a:glow rad="165100">
                    <a:srgbClr val="180800"/>
                  </a:glow>
                </a:effectLst>
              </a:rPr>
              <a:t>şekilde</a:t>
            </a:r>
            <a:r>
              <a:rPr lang="en-US" sz="2800" spc="300" dirty="0">
                <a:effectLst>
                  <a:glow rad="165100">
                    <a:srgbClr val="180800"/>
                  </a:glow>
                </a:effectLst>
              </a:rPr>
              <a:t> </a:t>
            </a:r>
            <a:r>
              <a:rPr lang="en-US" sz="2800" spc="300" dirty="0" err="1">
                <a:effectLst>
                  <a:glow rad="165100">
                    <a:srgbClr val="180800"/>
                  </a:glow>
                </a:effectLst>
              </a:rPr>
              <a:t>bir</a:t>
            </a:r>
            <a:r>
              <a:rPr lang="en-US" sz="2800" spc="300" dirty="0">
                <a:effectLst>
                  <a:glow rad="165100">
                    <a:srgbClr val="180800"/>
                  </a:glow>
                </a:effectLst>
              </a:rPr>
              <a:t> </a:t>
            </a:r>
            <a:r>
              <a:rPr lang="en-US" sz="2800" spc="300" dirty="0" err="1">
                <a:effectLst>
                  <a:glow rad="165100">
                    <a:srgbClr val="180800"/>
                  </a:glow>
                </a:effectLst>
              </a:rPr>
              <a:t>dua</a:t>
            </a:r>
            <a:r>
              <a:rPr lang="en-US" sz="2800" spc="300" dirty="0">
                <a:effectLst>
                  <a:glow rad="165100">
                    <a:srgbClr val="180800"/>
                  </a:glow>
                </a:effectLst>
              </a:rPr>
              <a:t> </a:t>
            </a:r>
            <a:r>
              <a:rPr lang="en-US" sz="2800" spc="300" dirty="0" err="1">
                <a:effectLst>
                  <a:glow rad="165100">
                    <a:srgbClr val="180800"/>
                  </a:glow>
                </a:effectLst>
              </a:rPr>
              <a:t>ile</a:t>
            </a:r>
            <a:r>
              <a:rPr lang="en-US" sz="2800" spc="300" dirty="0">
                <a:effectLst>
                  <a:glow rad="165100">
                    <a:srgbClr val="180800"/>
                  </a:glow>
                </a:effectLst>
              </a:rPr>
              <a:t> İSA </a:t>
            </a:r>
            <a:r>
              <a:rPr lang="en-US" sz="2800" spc="300" dirty="0" err="1">
                <a:effectLst>
                  <a:glow rad="165100">
                    <a:srgbClr val="180800"/>
                  </a:glow>
                </a:effectLst>
              </a:rPr>
              <a:t>MESİH'i</a:t>
            </a:r>
            <a:r>
              <a:rPr lang="en-US" sz="2800" spc="300" dirty="0">
                <a:effectLst>
                  <a:glow rad="165100">
                    <a:srgbClr val="180800"/>
                  </a:glow>
                </a:effectLst>
              </a:rPr>
              <a:t> </a:t>
            </a:r>
            <a:r>
              <a:rPr lang="en-US" sz="2800" spc="300" dirty="0" err="1">
                <a:effectLst>
                  <a:glow rad="165100">
                    <a:srgbClr val="180800"/>
                  </a:glow>
                </a:effectLst>
              </a:rPr>
              <a:t>yaşamımıza</a:t>
            </a:r>
            <a:r>
              <a:rPr lang="en-US" sz="2800" spc="300" dirty="0">
                <a:effectLst>
                  <a:glow rad="165100">
                    <a:srgbClr val="180800"/>
                  </a:glow>
                </a:effectLst>
              </a:rPr>
              <a:t> </a:t>
            </a:r>
            <a:r>
              <a:rPr lang="en-US" sz="2800" spc="300" dirty="0" err="1">
                <a:effectLst>
                  <a:glow rad="165100">
                    <a:srgbClr val="180800"/>
                  </a:glow>
                </a:effectLst>
              </a:rPr>
              <a:t>çağırabilirsiniz</a:t>
            </a:r>
            <a:r>
              <a:rPr lang="en-US" sz="2800" spc="300" dirty="0">
                <a:effectLst>
                  <a:glow rad="165100">
                    <a:srgbClr val="180800"/>
                  </a:glow>
                </a:effectLst>
              </a:rPr>
              <a:t>. İsa </a:t>
            </a:r>
            <a:r>
              <a:rPr lang="en-US" sz="2800" spc="300" dirty="0" err="1">
                <a:effectLst>
                  <a:glow rad="165100">
                    <a:srgbClr val="180800"/>
                  </a:glow>
                </a:effectLst>
              </a:rPr>
              <a:t>Mesih</a:t>
            </a:r>
            <a:r>
              <a:rPr lang="en-US" sz="2800" spc="300" dirty="0">
                <a:effectLst>
                  <a:glow rad="165100">
                    <a:srgbClr val="180800"/>
                  </a:glow>
                </a:effectLst>
              </a:rPr>
              <a:t> </a:t>
            </a:r>
            <a:r>
              <a:rPr lang="en-US" sz="2800" spc="300" dirty="0" err="1">
                <a:effectLst>
                  <a:glow rad="165100">
                    <a:srgbClr val="180800"/>
                  </a:glow>
                </a:effectLst>
              </a:rPr>
              <a:t>söz</a:t>
            </a:r>
            <a:r>
              <a:rPr lang="en-US" sz="2800" spc="300" dirty="0">
                <a:effectLst>
                  <a:glow rad="165100">
                    <a:srgbClr val="180800"/>
                  </a:glow>
                </a:effectLst>
              </a:rPr>
              <a:t> </a:t>
            </a:r>
            <a:r>
              <a:rPr lang="en-US" sz="2800" spc="300" dirty="0" err="1">
                <a:effectLst>
                  <a:glow rad="165100">
                    <a:srgbClr val="180800"/>
                  </a:glow>
                </a:effectLst>
              </a:rPr>
              <a:t>verdiği</a:t>
            </a:r>
            <a:r>
              <a:rPr lang="en-US" sz="2800" spc="300" dirty="0">
                <a:effectLst>
                  <a:glow rad="165100">
                    <a:srgbClr val="180800"/>
                  </a:glow>
                </a:effectLst>
              </a:rPr>
              <a:t> </a:t>
            </a:r>
            <a:r>
              <a:rPr lang="en-US" sz="2800" spc="300" dirty="0" err="1">
                <a:effectLst>
                  <a:glow rad="165100">
                    <a:srgbClr val="180800"/>
                  </a:glow>
                </a:effectLst>
              </a:rPr>
              <a:t>gibi</a:t>
            </a:r>
            <a:r>
              <a:rPr lang="en-US" sz="2800" spc="300" dirty="0">
                <a:effectLst>
                  <a:glow rad="165100">
                    <a:srgbClr val="180800"/>
                  </a:glow>
                </a:effectLst>
              </a:rPr>
              <a:t> o an da </a:t>
            </a:r>
            <a:r>
              <a:rPr lang="en-US" sz="2800" spc="300" dirty="0" err="1">
                <a:effectLst>
                  <a:glow rad="165100">
                    <a:srgbClr val="180800"/>
                  </a:glow>
                </a:effectLst>
              </a:rPr>
              <a:t>yaşamınıza</a:t>
            </a:r>
            <a:r>
              <a:rPr lang="en-US" sz="2800" spc="300" dirty="0">
                <a:effectLst>
                  <a:glow rad="165100">
                    <a:srgbClr val="180800"/>
                  </a:glow>
                </a:effectLst>
              </a:rPr>
              <a:t> </a:t>
            </a:r>
            <a:r>
              <a:rPr lang="en-US" sz="2800" spc="300" dirty="0" err="1">
                <a:effectLst>
                  <a:glow rad="165100">
                    <a:srgbClr val="180800"/>
                  </a:glow>
                </a:effectLst>
              </a:rPr>
              <a:t>gelecektir</a:t>
            </a:r>
            <a:r>
              <a:rPr lang="en-US" sz="2800" spc="300" dirty="0">
                <a:effectLst>
                  <a:glow rad="165100">
                    <a:srgbClr val="180800"/>
                  </a:glow>
                </a:effectLst>
              </a:rPr>
              <a:t>. </a:t>
            </a:r>
          </a:p>
          <a:p>
            <a:pPr marL="0" indent="0" algn="l">
              <a:buNone/>
            </a:pPr>
            <a:endParaRPr lang="en-US" sz="2800" spc="300" dirty="0">
              <a:effectLst>
                <a:glow rad="165100">
                  <a:srgbClr val="180800"/>
                </a:glow>
              </a:effectLst>
            </a:endParaRPr>
          </a:p>
        </p:txBody>
      </p:sp>
    </p:spTree>
    <p:extLst>
      <p:ext uri="{BB962C8B-B14F-4D97-AF65-F5344CB8AC3E}">
        <p14:creationId xmlns:p14="http://schemas.microsoft.com/office/powerpoint/2010/main" val="66286527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86200"/>
          </a:xfrm>
        </p:spPr>
        <p:txBody>
          <a:bodyPr/>
          <a:lstStyle/>
          <a:p>
            <a:r>
              <a:rPr lang="en-US" sz="3600" dirty="0" smtClean="0"/>
              <a:t>Next Slide: Video – </a:t>
            </a:r>
            <a:br>
              <a:rPr lang="en-US" sz="3600" dirty="0" smtClean="0"/>
            </a:br>
            <a:r>
              <a:rPr lang="en-US" sz="3600" dirty="0" smtClean="0"/>
              <a:t>A Turkish </a:t>
            </a:r>
            <a:r>
              <a:rPr lang="en-US" sz="3600" dirty="0" smtClean="0"/>
              <a:t>Man </a:t>
            </a:r>
            <a:r>
              <a:rPr lang="en-US" sz="3600" dirty="0"/>
              <a:t>F</a:t>
            </a:r>
            <a:r>
              <a:rPr lang="en-US" sz="3600" dirty="0" smtClean="0"/>
              <a:t>inds </a:t>
            </a:r>
            <a:r>
              <a:rPr lang="en-US" sz="3600" dirty="0" smtClean="0"/>
              <a:t>Christ</a:t>
            </a:r>
            <a:br>
              <a:rPr lang="en-US" sz="3600" dirty="0" smtClean="0"/>
            </a:br>
            <a:r>
              <a:rPr lang="en-US" sz="3600" dirty="0"/>
              <a:t/>
            </a:r>
            <a:br>
              <a:rPr lang="en-US" sz="3600" dirty="0"/>
            </a:br>
            <a:r>
              <a:rPr lang="en-US" sz="3600" dirty="0"/>
              <a:t>Download Here:</a:t>
            </a:r>
            <a:r>
              <a:rPr lang="en-US" dirty="0"/>
              <a:t/>
            </a:r>
            <a:br>
              <a:rPr lang="en-US" dirty="0"/>
            </a:br>
            <a:r>
              <a:rPr lang="en-US" sz="2000" dirty="0">
                <a:hlinkClick r:id="rId2"/>
              </a:rPr>
              <a:t>http://</a:t>
            </a:r>
            <a:r>
              <a:rPr lang="en-US" sz="2000" dirty="0" smtClean="0">
                <a:hlinkClick r:id="rId2"/>
              </a:rPr>
              <a:t>youtu.be/h0edluEzM9I</a:t>
            </a:r>
            <a:r>
              <a:rPr lang="en-US" sz="2000" dirty="0" smtClean="0"/>
              <a:t> </a:t>
            </a:r>
            <a:endParaRPr lang="en-US" sz="2000" dirty="0"/>
          </a:p>
        </p:txBody>
      </p:sp>
    </p:spTree>
    <p:extLst>
      <p:ext uri="{BB962C8B-B14F-4D97-AF65-F5344CB8AC3E}">
        <p14:creationId xmlns:p14="http://schemas.microsoft.com/office/powerpoint/2010/main" val="17600694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idx="1"/>
          </p:nvPr>
        </p:nvSpPr>
        <p:spPr bwMode="auto">
          <a:xfrm>
            <a:off x="0" y="0"/>
            <a:ext cx="9144000" cy="6858000"/>
          </a:xfrm>
          <a:prstGeom prst="rect">
            <a:avLst/>
          </a:prstGeom>
          <a:solidFill>
            <a:srgbClr val="0070C0"/>
          </a:solidFill>
          <a:ln>
            <a:noFill/>
          </a:ln>
          <a:effectLst/>
          <a:extLst/>
        </p:spPr>
        <p:txBody>
          <a:bodyPr vert="horz" wrap="square" lIns="91440" tIns="91440" rIns="0" bIns="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0" indent="0" algn="l">
              <a:lnSpc>
                <a:spcPct val="100000"/>
              </a:lnSpc>
              <a:buNone/>
            </a:pPr>
            <a:r>
              <a:rPr lang="en-US" sz="2800" spc="300" dirty="0" smtClean="0">
                <a:effectLst>
                  <a:glow rad="165100">
                    <a:srgbClr val="180800"/>
                  </a:glow>
                </a:effectLst>
              </a:rPr>
              <a:t> </a:t>
            </a:r>
            <a:r>
              <a:rPr lang="en-US" sz="2800" spc="300" dirty="0">
                <a:effectLst>
                  <a:glow rad="165100">
                    <a:srgbClr val="180800"/>
                  </a:glow>
                </a:effectLst>
              </a:rPr>
              <a:t>"</a:t>
            </a:r>
            <a:r>
              <a:rPr lang="en-US" sz="2800" spc="300" dirty="0" err="1">
                <a:effectLst>
                  <a:glow rad="165100">
                    <a:srgbClr val="180800"/>
                  </a:glow>
                </a:effectLst>
              </a:rPr>
              <a:t>Sevgili</a:t>
            </a:r>
            <a:r>
              <a:rPr lang="en-US" sz="2800" spc="300" dirty="0">
                <a:effectLst>
                  <a:glow rad="165100">
                    <a:srgbClr val="180800"/>
                  </a:glow>
                </a:effectLst>
              </a:rPr>
              <a:t> </a:t>
            </a:r>
            <a:r>
              <a:rPr lang="en-US" sz="2800" spc="300" dirty="0" err="1">
                <a:effectLst>
                  <a:glow rad="165100">
                    <a:srgbClr val="180800"/>
                  </a:glow>
                </a:effectLst>
              </a:rPr>
              <a:t>Rabbim</a:t>
            </a:r>
            <a:r>
              <a:rPr lang="en-US" sz="2800" spc="300" dirty="0">
                <a:effectLst>
                  <a:glow rad="165100">
                    <a:srgbClr val="180800"/>
                  </a:glow>
                </a:effectLst>
              </a:rPr>
              <a:t>, </a:t>
            </a:r>
            <a:r>
              <a:rPr lang="en-US" sz="2800" spc="300" dirty="0" err="1">
                <a:effectLst>
                  <a:glow rad="165100">
                    <a:srgbClr val="180800"/>
                  </a:glow>
                </a:effectLst>
              </a:rPr>
              <a:t>sana</a:t>
            </a:r>
            <a:r>
              <a:rPr lang="en-US" sz="2800" spc="300" dirty="0">
                <a:effectLst>
                  <a:glow rad="165100">
                    <a:srgbClr val="180800"/>
                  </a:glow>
                </a:effectLst>
              </a:rPr>
              <a:t> </a:t>
            </a:r>
            <a:r>
              <a:rPr lang="en-US" sz="2800" spc="300" dirty="0" err="1">
                <a:effectLst>
                  <a:glow rad="165100">
                    <a:srgbClr val="180800"/>
                  </a:glow>
                </a:effectLst>
              </a:rPr>
              <a:t>gereksinimim</a:t>
            </a:r>
            <a:r>
              <a:rPr lang="en-US" sz="2800" spc="300" dirty="0">
                <a:effectLst>
                  <a:glow rad="165100">
                    <a:srgbClr val="180800"/>
                  </a:glow>
                </a:effectLst>
              </a:rPr>
              <a:t> var. </a:t>
            </a:r>
            <a:r>
              <a:rPr lang="en-US" sz="2800" spc="300" dirty="0" err="1">
                <a:effectLst>
                  <a:glow rad="165100">
                    <a:srgbClr val="180800"/>
                  </a:glow>
                </a:effectLst>
              </a:rPr>
              <a:t>Çünkü</a:t>
            </a:r>
            <a:r>
              <a:rPr lang="en-US" sz="2800" spc="300" dirty="0">
                <a:effectLst>
                  <a:glow rad="165100">
                    <a:srgbClr val="180800"/>
                  </a:glow>
                </a:effectLst>
              </a:rPr>
              <a:t> </a:t>
            </a:r>
            <a:r>
              <a:rPr lang="en-US" sz="2800" spc="300" dirty="0" err="1">
                <a:effectLst>
                  <a:glow rad="165100">
                    <a:srgbClr val="180800"/>
                  </a:glow>
                </a:effectLst>
              </a:rPr>
              <a:t>Sen</a:t>
            </a:r>
            <a:r>
              <a:rPr lang="en-US" sz="2800" spc="300" dirty="0">
                <a:effectLst>
                  <a:glow rad="165100">
                    <a:srgbClr val="180800"/>
                  </a:glow>
                </a:effectLst>
              </a:rPr>
              <a:t> </a:t>
            </a:r>
            <a:r>
              <a:rPr lang="en-US" sz="2800" spc="300" dirty="0" err="1">
                <a:effectLst>
                  <a:glow rad="165100">
                    <a:srgbClr val="180800"/>
                  </a:glow>
                </a:effectLst>
              </a:rPr>
              <a:t>bana</a:t>
            </a:r>
            <a:r>
              <a:rPr lang="en-US" sz="2800" spc="300" dirty="0">
                <a:effectLst>
                  <a:glow rad="165100">
                    <a:srgbClr val="180800"/>
                  </a:glow>
                </a:effectLst>
              </a:rPr>
              <a:t> </a:t>
            </a:r>
            <a:r>
              <a:rPr lang="en-US" sz="2800" spc="300" dirty="0" err="1">
                <a:effectLst>
                  <a:glow rad="165100">
                    <a:srgbClr val="180800"/>
                  </a:glow>
                </a:effectLst>
              </a:rPr>
              <a:t>olan</a:t>
            </a:r>
            <a:r>
              <a:rPr lang="en-US" sz="2800" spc="300" dirty="0">
                <a:effectLst>
                  <a:glow rad="165100">
                    <a:srgbClr val="180800"/>
                  </a:glow>
                </a:effectLst>
              </a:rPr>
              <a:t> </a:t>
            </a:r>
            <a:r>
              <a:rPr lang="en-US" sz="2800" spc="300" dirty="0" err="1">
                <a:effectLst>
                  <a:glow rad="165100">
                    <a:srgbClr val="180800"/>
                  </a:glow>
                </a:effectLst>
              </a:rPr>
              <a:t>sevginden</a:t>
            </a:r>
            <a:r>
              <a:rPr lang="en-US" sz="2800" spc="300" dirty="0">
                <a:effectLst>
                  <a:glow rad="165100">
                    <a:srgbClr val="180800"/>
                  </a:glow>
                </a:effectLst>
              </a:rPr>
              <a:t> </a:t>
            </a:r>
            <a:r>
              <a:rPr lang="en-US" sz="2800" spc="300" dirty="0" err="1">
                <a:effectLst>
                  <a:glow rad="165100">
                    <a:srgbClr val="180800"/>
                  </a:glow>
                </a:effectLst>
              </a:rPr>
              <a:t>ötürü</a:t>
            </a:r>
            <a:r>
              <a:rPr lang="en-US" sz="2800" spc="300" dirty="0">
                <a:effectLst>
                  <a:glow rad="165100">
                    <a:srgbClr val="180800"/>
                  </a:glow>
                </a:effectLst>
              </a:rPr>
              <a:t> </a:t>
            </a:r>
            <a:r>
              <a:rPr lang="en-US" sz="2800" spc="300" dirty="0" err="1">
                <a:effectLst>
                  <a:glow rad="165100">
                    <a:srgbClr val="180800"/>
                  </a:glow>
                </a:effectLst>
              </a:rPr>
              <a:t>benim</a:t>
            </a:r>
            <a:r>
              <a:rPr lang="en-US" sz="2800" spc="300" dirty="0">
                <a:effectLst>
                  <a:glow rad="165100">
                    <a:srgbClr val="180800"/>
                  </a:glow>
                </a:effectLst>
              </a:rPr>
              <a:t> </a:t>
            </a:r>
            <a:r>
              <a:rPr lang="en-US" sz="2800" spc="300" dirty="0" err="1">
                <a:effectLst>
                  <a:glow rad="165100">
                    <a:srgbClr val="180800"/>
                  </a:glow>
                </a:effectLst>
              </a:rPr>
              <a:t>günahlarımın</a:t>
            </a:r>
            <a:r>
              <a:rPr lang="en-US" sz="2800" spc="300" dirty="0">
                <a:effectLst>
                  <a:glow rad="165100">
                    <a:srgbClr val="180800"/>
                  </a:glow>
                </a:effectLst>
              </a:rPr>
              <a:t> </a:t>
            </a:r>
            <a:r>
              <a:rPr lang="en-US" sz="2800" spc="300" dirty="0" err="1">
                <a:effectLst>
                  <a:glow rad="165100">
                    <a:srgbClr val="180800"/>
                  </a:glow>
                </a:effectLst>
              </a:rPr>
              <a:t>karşılığı</a:t>
            </a:r>
            <a:r>
              <a:rPr lang="en-US" sz="2800" spc="300" dirty="0">
                <a:effectLst>
                  <a:glow rad="165100">
                    <a:srgbClr val="180800"/>
                  </a:glow>
                </a:effectLst>
              </a:rPr>
              <a:t> </a:t>
            </a:r>
            <a:r>
              <a:rPr lang="en-US" sz="2800" spc="300" dirty="0" err="1">
                <a:effectLst>
                  <a:glow rad="165100">
                    <a:srgbClr val="180800"/>
                  </a:glow>
                </a:effectLst>
              </a:rPr>
              <a:t>olarak</a:t>
            </a:r>
            <a:r>
              <a:rPr lang="en-US" sz="2800" spc="300" dirty="0">
                <a:effectLst>
                  <a:glow rad="165100">
                    <a:srgbClr val="180800"/>
                  </a:glow>
                </a:effectLst>
              </a:rPr>
              <a:t> </a:t>
            </a:r>
            <a:r>
              <a:rPr lang="en-US" sz="2800" spc="300" dirty="0" err="1">
                <a:effectLst>
                  <a:glow rad="165100">
                    <a:srgbClr val="180800"/>
                  </a:glow>
                </a:effectLst>
              </a:rPr>
              <a:t>kendini</a:t>
            </a:r>
            <a:r>
              <a:rPr lang="en-US" sz="2800" spc="300" dirty="0">
                <a:effectLst>
                  <a:glow rad="165100">
                    <a:srgbClr val="180800"/>
                  </a:glow>
                </a:effectLst>
              </a:rPr>
              <a:t> </a:t>
            </a:r>
            <a:r>
              <a:rPr lang="en-US" sz="2800" spc="300" dirty="0" err="1">
                <a:effectLst>
                  <a:glow rad="165100">
                    <a:srgbClr val="180800"/>
                  </a:glow>
                </a:effectLst>
              </a:rPr>
              <a:t>kurban</a:t>
            </a:r>
            <a:r>
              <a:rPr lang="en-US" sz="2800" spc="300" dirty="0">
                <a:effectLst>
                  <a:glow rad="165100">
                    <a:srgbClr val="180800"/>
                  </a:glow>
                </a:effectLst>
              </a:rPr>
              <a:t> </a:t>
            </a:r>
            <a:r>
              <a:rPr lang="en-US" sz="2800" spc="300" dirty="0" err="1">
                <a:effectLst>
                  <a:glow rad="165100">
                    <a:srgbClr val="180800"/>
                  </a:glow>
                </a:effectLst>
              </a:rPr>
              <a:t>olarak</a:t>
            </a:r>
            <a:r>
              <a:rPr lang="en-US" sz="2800" spc="300" dirty="0">
                <a:effectLst>
                  <a:glow rad="165100">
                    <a:srgbClr val="180800"/>
                  </a:glow>
                </a:effectLst>
              </a:rPr>
              <a:t> </a:t>
            </a:r>
            <a:r>
              <a:rPr lang="en-US" sz="2800" spc="300" dirty="0" err="1">
                <a:effectLst>
                  <a:glow rad="165100">
                    <a:srgbClr val="180800"/>
                  </a:glow>
                </a:effectLst>
              </a:rPr>
              <a:t>sundun</a:t>
            </a:r>
            <a:r>
              <a:rPr lang="en-US" sz="2800" spc="300" dirty="0">
                <a:effectLst>
                  <a:glow rad="165100">
                    <a:srgbClr val="180800"/>
                  </a:glow>
                </a:effectLst>
              </a:rPr>
              <a:t>. Bu </a:t>
            </a:r>
            <a:r>
              <a:rPr lang="en-US" sz="2800" spc="300" dirty="0" err="1">
                <a:effectLst>
                  <a:glow rad="165100">
                    <a:srgbClr val="180800"/>
                  </a:glow>
                </a:effectLst>
              </a:rPr>
              <a:t>nedenle</a:t>
            </a:r>
            <a:r>
              <a:rPr lang="en-US" sz="2800" spc="300" dirty="0">
                <a:effectLst>
                  <a:glow rad="165100">
                    <a:srgbClr val="180800"/>
                  </a:glow>
                </a:effectLst>
              </a:rPr>
              <a:t> </a:t>
            </a:r>
            <a:r>
              <a:rPr lang="en-US" sz="2800" spc="300" dirty="0" err="1">
                <a:effectLst>
                  <a:glow rad="165100">
                    <a:srgbClr val="180800"/>
                  </a:glow>
                </a:effectLst>
              </a:rPr>
              <a:t>sana</a:t>
            </a:r>
            <a:r>
              <a:rPr lang="en-US" sz="2800" spc="300" dirty="0">
                <a:effectLst>
                  <a:glow rad="165100">
                    <a:srgbClr val="180800"/>
                  </a:glow>
                </a:effectLst>
              </a:rPr>
              <a:t> </a:t>
            </a:r>
            <a:r>
              <a:rPr lang="en-US" sz="2800" spc="300" dirty="0" err="1">
                <a:effectLst>
                  <a:glow rad="165100">
                    <a:srgbClr val="180800"/>
                  </a:glow>
                </a:effectLst>
              </a:rPr>
              <a:t>sonsuz</a:t>
            </a:r>
            <a:r>
              <a:rPr lang="en-US" sz="2800" spc="300" dirty="0">
                <a:effectLst>
                  <a:glow rad="165100">
                    <a:srgbClr val="180800"/>
                  </a:glow>
                </a:effectLst>
              </a:rPr>
              <a:t> </a:t>
            </a:r>
            <a:r>
              <a:rPr lang="en-US" sz="2800" spc="300" dirty="0" err="1">
                <a:effectLst>
                  <a:glow rad="165100">
                    <a:srgbClr val="180800"/>
                  </a:glow>
                </a:effectLst>
              </a:rPr>
              <a:t>teşekkürler</a:t>
            </a:r>
            <a:r>
              <a:rPr lang="en-US" sz="2800" spc="300" dirty="0">
                <a:effectLst>
                  <a:glow rad="165100">
                    <a:srgbClr val="180800"/>
                  </a:glow>
                </a:effectLst>
              </a:rPr>
              <a:t> </a:t>
            </a:r>
            <a:r>
              <a:rPr lang="en-US" sz="2800" spc="300" dirty="0" err="1">
                <a:effectLst>
                  <a:glow rad="165100">
                    <a:srgbClr val="180800"/>
                  </a:glow>
                </a:effectLst>
              </a:rPr>
              <a:t>sunarım</a:t>
            </a:r>
            <a:r>
              <a:rPr lang="en-US" sz="2800" spc="300" dirty="0">
                <a:effectLst>
                  <a:glow rad="165100">
                    <a:srgbClr val="180800"/>
                  </a:glow>
                </a:effectLst>
              </a:rPr>
              <a:t>. </a:t>
            </a:r>
            <a:r>
              <a:rPr lang="en-US" sz="2800" spc="300" dirty="0" err="1">
                <a:effectLst>
                  <a:glow rad="165100">
                    <a:srgbClr val="180800"/>
                  </a:glow>
                </a:effectLst>
              </a:rPr>
              <a:t>şimdi</a:t>
            </a:r>
            <a:r>
              <a:rPr lang="en-US" sz="2800" spc="300" dirty="0">
                <a:effectLst>
                  <a:glow rad="165100">
                    <a:srgbClr val="180800"/>
                  </a:glow>
                </a:effectLst>
              </a:rPr>
              <a:t> </a:t>
            </a:r>
            <a:r>
              <a:rPr lang="en-US" sz="2800" spc="300" dirty="0" err="1">
                <a:effectLst>
                  <a:glow rad="165100">
                    <a:srgbClr val="180800"/>
                  </a:glow>
                </a:effectLst>
              </a:rPr>
              <a:t>kalbimin</a:t>
            </a:r>
            <a:r>
              <a:rPr lang="en-US" sz="2800" spc="300" dirty="0">
                <a:effectLst>
                  <a:glow rad="165100">
                    <a:srgbClr val="180800"/>
                  </a:glow>
                </a:effectLst>
              </a:rPr>
              <a:t> </a:t>
            </a:r>
            <a:r>
              <a:rPr lang="en-US" sz="2800" spc="300" dirty="0" err="1">
                <a:effectLst>
                  <a:glow rad="165100">
                    <a:srgbClr val="180800"/>
                  </a:glow>
                </a:effectLst>
              </a:rPr>
              <a:t>kapısinı</a:t>
            </a:r>
            <a:r>
              <a:rPr lang="en-US" sz="2800" spc="300" dirty="0">
                <a:effectLst>
                  <a:glow rad="165100">
                    <a:srgbClr val="180800"/>
                  </a:glow>
                </a:effectLst>
              </a:rPr>
              <a:t> </a:t>
            </a:r>
            <a:r>
              <a:rPr lang="en-US" sz="2800" spc="300" dirty="0" err="1">
                <a:effectLst>
                  <a:glow rad="165100">
                    <a:srgbClr val="180800"/>
                  </a:glow>
                </a:effectLst>
              </a:rPr>
              <a:t>sana</a:t>
            </a:r>
            <a:r>
              <a:rPr lang="en-US" sz="2800" spc="300" dirty="0">
                <a:effectLst>
                  <a:glow rad="165100">
                    <a:srgbClr val="180800"/>
                  </a:glow>
                </a:effectLst>
              </a:rPr>
              <a:t> </a:t>
            </a:r>
            <a:r>
              <a:rPr lang="en-US" sz="2800" spc="300" dirty="0" err="1">
                <a:effectLst>
                  <a:glow rad="165100">
                    <a:srgbClr val="180800"/>
                  </a:glow>
                </a:effectLst>
              </a:rPr>
              <a:t>açıyor</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Seni</a:t>
            </a:r>
            <a:r>
              <a:rPr lang="en-US" sz="2800" spc="300" dirty="0">
                <a:effectLst>
                  <a:glow rad="165100">
                    <a:srgbClr val="180800"/>
                  </a:glow>
                </a:effectLst>
              </a:rPr>
              <a:t> </a:t>
            </a:r>
            <a:r>
              <a:rPr lang="en-US" sz="2800" spc="300" dirty="0" err="1">
                <a:effectLst>
                  <a:glow rad="165100">
                    <a:srgbClr val="180800"/>
                  </a:glow>
                </a:effectLst>
              </a:rPr>
              <a:t>Kurtarıcım</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Rabbim</a:t>
            </a:r>
            <a:r>
              <a:rPr lang="en-US" sz="2800" spc="300" dirty="0">
                <a:effectLst>
                  <a:glow rad="165100">
                    <a:srgbClr val="180800"/>
                  </a:glow>
                </a:effectLst>
              </a:rPr>
              <a:t> </a:t>
            </a:r>
            <a:r>
              <a:rPr lang="en-US" sz="2800" spc="300" dirty="0" err="1">
                <a:effectLst>
                  <a:glow rad="165100">
                    <a:srgbClr val="180800"/>
                  </a:glow>
                </a:effectLst>
              </a:rPr>
              <a:t>olarak</a:t>
            </a:r>
            <a:r>
              <a:rPr lang="en-US" sz="2800" spc="300" dirty="0">
                <a:effectLst>
                  <a:glow rad="165100">
                    <a:srgbClr val="180800"/>
                  </a:glow>
                </a:effectLst>
              </a:rPr>
              <a:t> </a:t>
            </a:r>
            <a:r>
              <a:rPr lang="en-US" sz="2800" spc="300" dirty="0" err="1">
                <a:effectLst>
                  <a:glow rad="165100">
                    <a:srgbClr val="180800"/>
                  </a:glow>
                </a:effectLst>
              </a:rPr>
              <a:t>kabul</a:t>
            </a:r>
            <a:r>
              <a:rPr lang="en-US" sz="2800" spc="300" dirty="0">
                <a:effectLst>
                  <a:glow rad="165100">
                    <a:srgbClr val="180800"/>
                  </a:glow>
                </a:effectLst>
              </a:rPr>
              <a:t> </a:t>
            </a:r>
            <a:r>
              <a:rPr lang="en-US" sz="2800" spc="300" dirty="0" err="1">
                <a:effectLst>
                  <a:glow rad="165100">
                    <a:srgbClr val="180800"/>
                  </a:glow>
                </a:effectLst>
              </a:rPr>
              <a:t>ediyorum</a:t>
            </a:r>
            <a:r>
              <a:rPr lang="en-US" sz="2800" spc="300" dirty="0">
                <a:effectLst>
                  <a:glow rad="165100">
                    <a:srgbClr val="180800"/>
                  </a:glow>
                </a:effectLst>
              </a:rPr>
              <a:t>. </a:t>
            </a:r>
            <a:r>
              <a:rPr lang="en-US" sz="2800" spc="300" dirty="0" err="1">
                <a:effectLst>
                  <a:glow rad="165100">
                    <a:srgbClr val="180800"/>
                  </a:glow>
                </a:effectLst>
              </a:rPr>
              <a:t>Günahlarımı</a:t>
            </a:r>
            <a:r>
              <a:rPr lang="en-US" sz="2800" spc="300" dirty="0">
                <a:effectLst>
                  <a:glow rad="165100">
                    <a:srgbClr val="180800"/>
                  </a:glow>
                </a:effectLst>
              </a:rPr>
              <a:t> </a:t>
            </a:r>
            <a:r>
              <a:rPr lang="en-US" sz="2800" spc="300" dirty="0" err="1">
                <a:effectLst>
                  <a:glow rad="165100">
                    <a:srgbClr val="180800"/>
                  </a:glow>
                </a:effectLst>
              </a:rPr>
              <a:t>bağışlayıp</a:t>
            </a:r>
            <a:r>
              <a:rPr lang="en-US" sz="2800" spc="300" dirty="0">
                <a:effectLst>
                  <a:glow rad="165100">
                    <a:srgbClr val="180800"/>
                  </a:glow>
                </a:effectLst>
              </a:rPr>
              <a:t> </a:t>
            </a:r>
            <a:r>
              <a:rPr lang="en-US" sz="2800" spc="300" dirty="0" err="1">
                <a:effectLst>
                  <a:glow rad="165100">
                    <a:srgbClr val="180800"/>
                  </a:glow>
                </a:effectLst>
              </a:rPr>
              <a:t>bana</a:t>
            </a:r>
            <a:r>
              <a:rPr lang="en-US" sz="2800" spc="300" dirty="0">
                <a:effectLst>
                  <a:glow rad="165100">
                    <a:srgbClr val="180800"/>
                  </a:glow>
                </a:effectLst>
              </a:rPr>
              <a:t> </a:t>
            </a:r>
            <a:r>
              <a:rPr lang="en-US" sz="2800" spc="300" dirty="0" err="1">
                <a:effectLst>
                  <a:glow rad="165100">
                    <a:srgbClr val="180800"/>
                  </a:glow>
                </a:effectLst>
              </a:rPr>
              <a:t>sonsuz</a:t>
            </a:r>
            <a:r>
              <a:rPr lang="en-US" sz="2800" spc="300" dirty="0">
                <a:effectLst>
                  <a:glow rad="165100">
                    <a:srgbClr val="180800"/>
                  </a:glow>
                </a:effectLst>
              </a:rPr>
              <a:t> </a:t>
            </a:r>
            <a:r>
              <a:rPr lang="en-US" sz="2800" spc="300" dirty="0" err="1">
                <a:effectLst>
                  <a:glow rad="165100">
                    <a:srgbClr val="180800"/>
                  </a:glow>
                </a:effectLst>
              </a:rPr>
              <a:t>yaşam</a:t>
            </a:r>
            <a:r>
              <a:rPr lang="en-US" sz="2800" spc="300" dirty="0">
                <a:effectLst>
                  <a:glow rad="165100">
                    <a:srgbClr val="180800"/>
                  </a:glow>
                </a:effectLst>
              </a:rPr>
              <a:t> </a:t>
            </a:r>
            <a:r>
              <a:rPr lang="en-US" sz="2800" spc="300" dirty="0" err="1">
                <a:effectLst>
                  <a:glow rad="165100">
                    <a:srgbClr val="180800"/>
                  </a:glow>
                </a:effectLst>
              </a:rPr>
              <a:t>sunduğun</a:t>
            </a:r>
            <a:r>
              <a:rPr lang="en-US" sz="2800" spc="300" dirty="0">
                <a:effectLst>
                  <a:glow rad="165100">
                    <a:srgbClr val="180800"/>
                  </a:glow>
                </a:effectLst>
              </a:rPr>
              <a:t> </a:t>
            </a:r>
            <a:r>
              <a:rPr lang="en-US" sz="2800" spc="300" dirty="0" err="1">
                <a:effectLst>
                  <a:glow rad="165100">
                    <a:srgbClr val="180800"/>
                  </a:glow>
                </a:effectLst>
              </a:rPr>
              <a:t>için</a:t>
            </a:r>
            <a:r>
              <a:rPr lang="en-US" sz="2800" spc="300" dirty="0">
                <a:effectLst>
                  <a:glow rad="165100">
                    <a:srgbClr val="180800"/>
                  </a:glow>
                </a:effectLst>
              </a:rPr>
              <a:t> </a:t>
            </a:r>
            <a:r>
              <a:rPr lang="en-US" sz="2800" spc="300" dirty="0" err="1">
                <a:effectLst>
                  <a:glow rad="165100">
                    <a:srgbClr val="180800"/>
                  </a:glow>
                </a:effectLst>
              </a:rPr>
              <a:t>çok</a:t>
            </a:r>
            <a:r>
              <a:rPr lang="en-US" sz="2800" spc="300" dirty="0">
                <a:effectLst>
                  <a:glow rad="165100">
                    <a:srgbClr val="180800"/>
                  </a:glow>
                </a:effectLst>
              </a:rPr>
              <a:t> </a:t>
            </a:r>
            <a:r>
              <a:rPr lang="en-US" sz="2800" spc="300" dirty="0" err="1">
                <a:effectLst>
                  <a:glow rad="165100">
                    <a:srgbClr val="180800"/>
                  </a:glow>
                </a:effectLst>
              </a:rPr>
              <a:t>teşekkür</a:t>
            </a:r>
            <a:r>
              <a:rPr lang="en-US" sz="2800" spc="300" dirty="0">
                <a:effectLst>
                  <a:glow rad="165100">
                    <a:srgbClr val="180800"/>
                  </a:glow>
                </a:effectLst>
              </a:rPr>
              <a:t> </a:t>
            </a:r>
            <a:r>
              <a:rPr lang="en-US" sz="2800" spc="300" dirty="0" err="1">
                <a:effectLst>
                  <a:glow rad="165100">
                    <a:srgbClr val="180800"/>
                  </a:glow>
                </a:effectLst>
              </a:rPr>
              <a:t>ederim</a:t>
            </a:r>
            <a:r>
              <a:rPr lang="en-US" sz="2800" spc="300" dirty="0">
                <a:effectLst>
                  <a:glow rad="165100">
                    <a:srgbClr val="180800"/>
                  </a:glow>
                </a:effectLst>
              </a:rPr>
              <a:t>. </a:t>
            </a:r>
            <a:r>
              <a:rPr lang="en-US" sz="2800" spc="300" dirty="0" err="1">
                <a:effectLst>
                  <a:glow rad="165100">
                    <a:srgbClr val="180800"/>
                  </a:glow>
                </a:effectLst>
              </a:rPr>
              <a:t>Yaşamımın</a:t>
            </a:r>
            <a:r>
              <a:rPr lang="en-US" sz="2800" spc="300" dirty="0">
                <a:effectLst>
                  <a:glow rad="165100">
                    <a:srgbClr val="180800"/>
                  </a:glow>
                </a:effectLst>
              </a:rPr>
              <a:t> </a:t>
            </a:r>
            <a:r>
              <a:rPr lang="en-US" sz="2800" spc="300" dirty="0" err="1">
                <a:effectLst>
                  <a:glow rad="165100">
                    <a:srgbClr val="180800"/>
                  </a:glow>
                </a:effectLst>
              </a:rPr>
              <a:t>yönetimini</a:t>
            </a:r>
            <a:r>
              <a:rPr lang="en-US" sz="2800" spc="300" dirty="0">
                <a:effectLst>
                  <a:glow rad="165100">
                    <a:srgbClr val="180800"/>
                  </a:glow>
                </a:effectLst>
              </a:rPr>
              <a:t> </a:t>
            </a:r>
            <a:r>
              <a:rPr lang="en-US" sz="2800" spc="300" dirty="0" err="1">
                <a:effectLst>
                  <a:glow rad="165100">
                    <a:srgbClr val="180800"/>
                  </a:glow>
                </a:effectLst>
              </a:rPr>
              <a:t>benden</a:t>
            </a:r>
            <a:r>
              <a:rPr lang="en-US" sz="2800" spc="300" dirty="0">
                <a:effectLst>
                  <a:glow rad="165100">
                    <a:srgbClr val="180800"/>
                  </a:glow>
                </a:effectLst>
              </a:rPr>
              <a:t> al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beni</a:t>
            </a:r>
            <a:r>
              <a:rPr lang="en-US" sz="2800" spc="300" dirty="0">
                <a:effectLst>
                  <a:glow rad="165100">
                    <a:srgbClr val="180800"/>
                  </a:glow>
                </a:effectLst>
              </a:rPr>
              <a:t> </a:t>
            </a:r>
            <a:r>
              <a:rPr lang="en-US" sz="2800" spc="300" dirty="0" err="1">
                <a:effectLst>
                  <a:glow rad="165100">
                    <a:srgbClr val="180800"/>
                  </a:glow>
                </a:effectLst>
              </a:rPr>
              <a:t>kendi</a:t>
            </a:r>
            <a:r>
              <a:rPr lang="en-US" sz="2800" spc="300" dirty="0">
                <a:effectLst>
                  <a:glow rad="165100">
                    <a:srgbClr val="180800"/>
                  </a:glow>
                </a:effectLst>
              </a:rPr>
              <a:t> </a:t>
            </a:r>
            <a:r>
              <a:rPr lang="en-US" sz="2800" spc="300" dirty="0" err="1">
                <a:effectLst>
                  <a:glow rad="165100">
                    <a:srgbClr val="180800"/>
                  </a:glow>
                </a:effectLst>
              </a:rPr>
              <a:t>istediğin</a:t>
            </a:r>
            <a:r>
              <a:rPr lang="en-US" sz="2800" spc="300" dirty="0">
                <a:effectLst>
                  <a:glow rad="165100">
                    <a:srgbClr val="180800"/>
                  </a:glow>
                </a:effectLst>
              </a:rPr>
              <a:t> </a:t>
            </a:r>
            <a:r>
              <a:rPr lang="en-US" sz="2800" spc="300" dirty="0" err="1">
                <a:effectLst>
                  <a:glow rad="165100">
                    <a:srgbClr val="180800"/>
                  </a:glow>
                </a:effectLst>
              </a:rPr>
              <a:t>gibi</a:t>
            </a:r>
            <a:r>
              <a:rPr lang="en-US" sz="2800" spc="300" dirty="0">
                <a:effectLst>
                  <a:glow rad="165100">
                    <a:srgbClr val="180800"/>
                  </a:glow>
                </a:effectLst>
              </a:rPr>
              <a:t> </a:t>
            </a:r>
            <a:r>
              <a:rPr lang="en-US" sz="2800" spc="300" dirty="0" err="1">
                <a:effectLst>
                  <a:glow rad="165100">
                    <a:srgbClr val="180800"/>
                  </a:glow>
                </a:effectLst>
              </a:rPr>
              <a:t>bir</a:t>
            </a:r>
            <a:r>
              <a:rPr lang="en-US" sz="2800" spc="300" dirty="0">
                <a:effectLst>
                  <a:glow rad="165100">
                    <a:srgbClr val="180800"/>
                  </a:glow>
                </a:effectLst>
              </a:rPr>
              <a:t> </a:t>
            </a:r>
            <a:r>
              <a:rPr lang="en-US" sz="2800" spc="300" dirty="0" err="1">
                <a:effectLst>
                  <a:glow rad="165100">
                    <a:srgbClr val="180800"/>
                  </a:glow>
                </a:effectLst>
              </a:rPr>
              <a:t>kişi</a:t>
            </a:r>
            <a:r>
              <a:rPr lang="en-US" sz="2800" spc="300" dirty="0">
                <a:effectLst>
                  <a:glow rad="165100">
                    <a:srgbClr val="180800"/>
                  </a:glow>
                </a:effectLst>
              </a:rPr>
              <a:t> yap." </a:t>
            </a:r>
            <a:r>
              <a:rPr lang="en-US" sz="2800" spc="300" dirty="0" smtClean="0">
                <a:effectLst>
                  <a:glow rad="165100">
                    <a:srgbClr val="180800"/>
                  </a:glow>
                </a:effectLst>
              </a:rPr>
              <a:t>AMIN</a:t>
            </a:r>
            <a:br>
              <a:rPr lang="en-US" sz="2800" spc="300" dirty="0" smtClean="0">
                <a:effectLst>
                  <a:glow rad="165100">
                    <a:srgbClr val="180800"/>
                  </a:glow>
                </a:effectLst>
              </a:rPr>
            </a:br>
            <a:endParaRPr lang="en-US" sz="800" spc="300" dirty="0">
              <a:effectLst>
                <a:glow rad="165100">
                  <a:srgbClr val="180800"/>
                </a:glow>
              </a:effectLst>
            </a:endParaRPr>
          </a:p>
          <a:p>
            <a:pPr marL="0" indent="0" algn="l">
              <a:lnSpc>
                <a:spcPct val="100000"/>
              </a:lnSpc>
              <a:buNone/>
            </a:pPr>
            <a:endParaRPr lang="en-US" sz="800" spc="300" dirty="0">
              <a:effectLst>
                <a:glow rad="165100">
                  <a:srgbClr val="180800"/>
                </a:glow>
              </a:effectLst>
            </a:endParaRPr>
          </a:p>
          <a:p>
            <a:pPr marL="0" indent="0" algn="l">
              <a:lnSpc>
                <a:spcPct val="100000"/>
              </a:lnSpc>
              <a:buNone/>
            </a:pPr>
            <a:r>
              <a:rPr lang="en-US" sz="2800" spc="300" dirty="0" err="1">
                <a:effectLst>
                  <a:glow rad="165100">
                    <a:srgbClr val="180800"/>
                  </a:glow>
                </a:effectLst>
              </a:rPr>
              <a:t>Eğer</a:t>
            </a:r>
            <a:r>
              <a:rPr lang="en-US" sz="2800" spc="300" dirty="0">
                <a:effectLst>
                  <a:glow rad="165100">
                    <a:srgbClr val="180800"/>
                  </a:glow>
                </a:effectLst>
              </a:rPr>
              <a:t> </a:t>
            </a:r>
            <a:r>
              <a:rPr lang="en-US" sz="2800" spc="300" dirty="0" err="1">
                <a:effectLst>
                  <a:glow rad="165100">
                    <a:srgbClr val="180800"/>
                  </a:glow>
                </a:effectLst>
              </a:rPr>
              <a:t>dile</a:t>
            </a:r>
            <a:r>
              <a:rPr lang="en-US" sz="2800" spc="300" dirty="0">
                <a:effectLst>
                  <a:glow rad="165100">
                    <a:srgbClr val="180800"/>
                  </a:glow>
                </a:effectLst>
              </a:rPr>
              <a:t> </a:t>
            </a:r>
            <a:r>
              <a:rPr lang="en-US" sz="2800" spc="300" dirty="0" err="1">
                <a:effectLst>
                  <a:glow rad="165100">
                    <a:srgbClr val="180800"/>
                  </a:glow>
                </a:effectLst>
              </a:rPr>
              <a:t>getiriyorsa</a:t>
            </a:r>
            <a:r>
              <a:rPr lang="en-US" sz="2800" spc="300" dirty="0">
                <a:effectLst>
                  <a:glow rad="165100">
                    <a:srgbClr val="180800"/>
                  </a:glow>
                </a:effectLst>
              </a:rPr>
              <a:t> </a:t>
            </a:r>
            <a:r>
              <a:rPr lang="en-US" sz="2800" spc="300" dirty="0" err="1">
                <a:effectLst>
                  <a:glow rad="165100">
                    <a:srgbClr val="180800"/>
                  </a:glow>
                </a:effectLst>
              </a:rPr>
              <a:t>şimdi</a:t>
            </a:r>
            <a:r>
              <a:rPr lang="en-US" sz="2800" spc="300" dirty="0">
                <a:effectLst>
                  <a:glow rad="165100">
                    <a:srgbClr val="180800"/>
                  </a:glow>
                </a:effectLst>
              </a:rPr>
              <a:t> </a:t>
            </a:r>
            <a:r>
              <a:rPr lang="en-US" sz="2800" spc="300" dirty="0" err="1">
                <a:effectLst>
                  <a:glow rad="165100">
                    <a:srgbClr val="180800"/>
                  </a:glow>
                </a:effectLst>
              </a:rPr>
              <a:t>hemen</a:t>
            </a:r>
            <a:r>
              <a:rPr lang="en-US" sz="2800" spc="300" dirty="0">
                <a:effectLst>
                  <a:glow rad="165100">
                    <a:srgbClr val="180800"/>
                  </a:glow>
                </a:effectLst>
              </a:rPr>
              <a:t> </a:t>
            </a:r>
            <a:r>
              <a:rPr lang="en-US" sz="2800" spc="300" dirty="0" err="1">
                <a:effectLst>
                  <a:glow rad="165100">
                    <a:srgbClr val="180800"/>
                  </a:glow>
                </a:effectLst>
              </a:rPr>
              <a:t>bu</a:t>
            </a:r>
            <a:r>
              <a:rPr lang="en-US" sz="2800" spc="300" dirty="0">
                <a:effectLst>
                  <a:glow rad="165100">
                    <a:srgbClr val="180800"/>
                  </a:glow>
                </a:effectLst>
              </a:rPr>
              <a:t> </a:t>
            </a:r>
            <a:r>
              <a:rPr lang="en-US" sz="2800" spc="300" dirty="0" err="1">
                <a:effectLst>
                  <a:glow rad="165100">
                    <a:srgbClr val="180800"/>
                  </a:glow>
                </a:effectLst>
              </a:rPr>
              <a:t>şekilde</a:t>
            </a:r>
            <a:r>
              <a:rPr lang="en-US" sz="2800" spc="300" dirty="0">
                <a:effectLst>
                  <a:glow rad="165100">
                    <a:srgbClr val="180800"/>
                  </a:glow>
                </a:effectLst>
              </a:rPr>
              <a:t> </a:t>
            </a:r>
            <a:r>
              <a:rPr lang="en-US" sz="2800" spc="300" dirty="0" err="1">
                <a:effectLst>
                  <a:glow rad="165100">
                    <a:srgbClr val="180800"/>
                  </a:glow>
                </a:effectLst>
              </a:rPr>
              <a:t>bir</a:t>
            </a:r>
            <a:r>
              <a:rPr lang="en-US" sz="2800" spc="300" dirty="0">
                <a:effectLst>
                  <a:glow rad="165100">
                    <a:srgbClr val="180800"/>
                  </a:glow>
                </a:effectLst>
              </a:rPr>
              <a:t> </a:t>
            </a:r>
            <a:r>
              <a:rPr lang="en-US" sz="2800" spc="300" dirty="0" err="1">
                <a:effectLst>
                  <a:glow rad="165100">
                    <a:srgbClr val="180800"/>
                  </a:glow>
                </a:effectLst>
              </a:rPr>
              <a:t>dua</a:t>
            </a:r>
            <a:r>
              <a:rPr lang="en-US" sz="2800" spc="300" dirty="0">
                <a:effectLst>
                  <a:glow rad="165100">
                    <a:srgbClr val="180800"/>
                  </a:glow>
                </a:effectLst>
              </a:rPr>
              <a:t> </a:t>
            </a:r>
            <a:r>
              <a:rPr lang="en-US" sz="2800" spc="300" dirty="0" err="1">
                <a:effectLst>
                  <a:glow rad="165100">
                    <a:srgbClr val="180800"/>
                  </a:glow>
                </a:effectLst>
              </a:rPr>
              <a:t>ile</a:t>
            </a:r>
            <a:r>
              <a:rPr lang="en-US" sz="2800" spc="300" dirty="0">
                <a:effectLst>
                  <a:glow rad="165100">
                    <a:srgbClr val="180800"/>
                  </a:glow>
                </a:effectLst>
              </a:rPr>
              <a:t> İSA </a:t>
            </a:r>
            <a:r>
              <a:rPr lang="en-US" sz="2800" spc="300" dirty="0" err="1">
                <a:effectLst>
                  <a:glow rad="165100">
                    <a:srgbClr val="180800"/>
                  </a:glow>
                </a:effectLst>
              </a:rPr>
              <a:t>MESİH'i</a:t>
            </a:r>
            <a:r>
              <a:rPr lang="en-US" sz="2800" spc="300" dirty="0">
                <a:effectLst>
                  <a:glow rad="165100">
                    <a:srgbClr val="180800"/>
                  </a:glow>
                </a:effectLst>
              </a:rPr>
              <a:t> </a:t>
            </a:r>
            <a:r>
              <a:rPr lang="en-US" sz="2800" spc="300" dirty="0" err="1">
                <a:effectLst>
                  <a:glow rad="165100">
                    <a:srgbClr val="180800"/>
                  </a:glow>
                </a:effectLst>
              </a:rPr>
              <a:t>yaşamımıza</a:t>
            </a:r>
            <a:r>
              <a:rPr lang="en-US" sz="2800" spc="300" dirty="0">
                <a:effectLst>
                  <a:glow rad="165100">
                    <a:srgbClr val="180800"/>
                  </a:glow>
                </a:effectLst>
              </a:rPr>
              <a:t> </a:t>
            </a:r>
            <a:r>
              <a:rPr lang="en-US" sz="2800" spc="300" dirty="0" err="1">
                <a:effectLst>
                  <a:glow rad="165100">
                    <a:srgbClr val="180800"/>
                  </a:glow>
                </a:effectLst>
              </a:rPr>
              <a:t>çağırabilirsiniz</a:t>
            </a:r>
            <a:r>
              <a:rPr lang="en-US" sz="2800" spc="300" dirty="0">
                <a:effectLst>
                  <a:glow rad="165100">
                    <a:srgbClr val="180800"/>
                  </a:glow>
                </a:effectLst>
              </a:rPr>
              <a:t>. İsa </a:t>
            </a:r>
            <a:r>
              <a:rPr lang="en-US" sz="2800" spc="300" dirty="0" err="1">
                <a:effectLst>
                  <a:glow rad="165100">
                    <a:srgbClr val="180800"/>
                  </a:glow>
                </a:effectLst>
              </a:rPr>
              <a:t>Mesih</a:t>
            </a:r>
            <a:r>
              <a:rPr lang="en-US" sz="2800" spc="300" dirty="0">
                <a:effectLst>
                  <a:glow rad="165100">
                    <a:srgbClr val="180800"/>
                  </a:glow>
                </a:effectLst>
              </a:rPr>
              <a:t> </a:t>
            </a:r>
            <a:r>
              <a:rPr lang="en-US" sz="2800" spc="300" dirty="0" err="1">
                <a:effectLst>
                  <a:glow rad="165100">
                    <a:srgbClr val="180800"/>
                  </a:glow>
                </a:effectLst>
              </a:rPr>
              <a:t>söz</a:t>
            </a:r>
            <a:r>
              <a:rPr lang="en-US" sz="2800" spc="300" dirty="0">
                <a:effectLst>
                  <a:glow rad="165100">
                    <a:srgbClr val="180800"/>
                  </a:glow>
                </a:effectLst>
              </a:rPr>
              <a:t> </a:t>
            </a:r>
            <a:r>
              <a:rPr lang="en-US" sz="2800" spc="300" dirty="0" err="1">
                <a:effectLst>
                  <a:glow rad="165100">
                    <a:srgbClr val="180800"/>
                  </a:glow>
                </a:effectLst>
              </a:rPr>
              <a:t>verdiği</a:t>
            </a:r>
            <a:r>
              <a:rPr lang="en-US" sz="2800" spc="300" dirty="0">
                <a:effectLst>
                  <a:glow rad="165100">
                    <a:srgbClr val="180800"/>
                  </a:glow>
                </a:effectLst>
              </a:rPr>
              <a:t> </a:t>
            </a:r>
            <a:r>
              <a:rPr lang="en-US" sz="2800" spc="300" dirty="0" err="1">
                <a:effectLst>
                  <a:glow rad="165100">
                    <a:srgbClr val="180800"/>
                  </a:glow>
                </a:effectLst>
              </a:rPr>
              <a:t>gibi</a:t>
            </a:r>
            <a:r>
              <a:rPr lang="en-US" sz="2800" spc="300" dirty="0">
                <a:effectLst>
                  <a:glow rad="165100">
                    <a:srgbClr val="180800"/>
                  </a:glow>
                </a:effectLst>
              </a:rPr>
              <a:t> o an da </a:t>
            </a:r>
            <a:r>
              <a:rPr lang="en-US" sz="2800" spc="300" dirty="0" err="1">
                <a:effectLst>
                  <a:glow rad="165100">
                    <a:srgbClr val="180800"/>
                  </a:glow>
                </a:effectLst>
              </a:rPr>
              <a:t>yaşamınıza</a:t>
            </a:r>
            <a:r>
              <a:rPr lang="en-US" sz="2800" spc="300" dirty="0">
                <a:effectLst>
                  <a:glow rad="165100">
                    <a:srgbClr val="180800"/>
                  </a:glow>
                </a:effectLst>
              </a:rPr>
              <a:t> </a:t>
            </a:r>
            <a:r>
              <a:rPr lang="en-US" sz="2800" spc="300" dirty="0" err="1">
                <a:effectLst>
                  <a:glow rad="165100">
                    <a:srgbClr val="180800"/>
                  </a:glow>
                </a:effectLst>
              </a:rPr>
              <a:t>gelecektir</a:t>
            </a:r>
            <a:r>
              <a:rPr lang="en-US" sz="2800" spc="300" dirty="0">
                <a:effectLst>
                  <a:glow rad="165100">
                    <a:srgbClr val="180800"/>
                  </a:glow>
                </a:effectLst>
              </a:rPr>
              <a:t>. </a:t>
            </a:r>
          </a:p>
          <a:p>
            <a:pPr marL="0" indent="0" algn="l">
              <a:buNone/>
            </a:pPr>
            <a:endParaRPr lang="en-US" sz="2800" spc="300" dirty="0">
              <a:effectLst>
                <a:glow rad="165100">
                  <a:srgbClr val="180800"/>
                </a:glow>
              </a:effectLst>
            </a:endParaRPr>
          </a:p>
        </p:txBody>
      </p:sp>
    </p:spTree>
    <p:extLst>
      <p:ext uri="{BB962C8B-B14F-4D97-AF65-F5344CB8AC3E}">
        <p14:creationId xmlns:p14="http://schemas.microsoft.com/office/powerpoint/2010/main" val="26842463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0" y="3657601"/>
            <a:ext cx="3989893"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smtClean="0"/>
              <a:t>John Wesley Said:</a:t>
            </a:r>
          </a:p>
          <a:p>
            <a:pPr>
              <a:lnSpc>
                <a:spcPct val="90000"/>
              </a:lnSpc>
              <a:buFont typeface="Wingdings" pitchFamily="2" charset="2"/>
              <a:buNone/>
            </a:pPr>
            <a:endParaRPr lang="en-US" sz="800" u="sng" dirty="0" smtClean="0">
              <a:latin typeface="Times New Roman" pitchFamily="18" charset="0"/>
            </a:endParaRPr>
          </a:p>
          <a:p>
            <a:pPr marL="0" indent="0">
              <a:lnSpc>
                <a:spcPct val="90000"/>
              </a:lnSpc>
              <a:buNone/>
            </a:pPr>
            <a:r>
              <a:rPr lang="en-US" sz="2700" dirty="0" smtClean="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smtClean="0"/>
              <a:t>Jesus makes His presence Known by a small voice!</a:t>
            </a:r>
          </a:p>
          <a:p>
            <a:pPr marL="0" indent="0">
              <a:lnSpc>
                <a:spcPct val="90000"/>
              </a:lnSpc>
              <a:buNone/>
            </a:pPr>
            <a:endParaRPr lang="en-US" dirty="0"/>
          </a:p>
          <a:p>
            <a:pPr marL="0" indent="0">
              <a:lnSpc>
                <a:spcPct val="90000"/>
              </a:lnSpc>
              <a:buNone/>
            </a:pPr>
            <a:endParaRPr lang="en-US" sz="2800" dirty="0" smtClean="0"/>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5257800" cy="327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t>Is Jesus Speaking to You?</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b="1" dirty="0" smtClean="0"/>
              <a:t>“They </a:t>
            </a:r>
            <a:r>
              <a:rPr lang="en-US" sz="2800" b="1" dirty="0"/>
              <a:t>said to each other, </a:t>
            </a:r>
            <a:r>
              <a:rPr lang="en-US" sz="2800" b="1" dirty="0" smtClean="0"/>
              <a:t>‘Did </a:t>
            </a:r>
            <a:r>
              <a:rPr lang="en-US" sz="2800" b="1" dirty="0"/>
              <a:t>not our hearts burn within us while he talked to us on the road, while he opened to us the Scriptures</a:t>
            </a:r>
            <a:r>
              <a:rPr lang="en-US" sz="2800" b="1" dirty="0" smtClean="0"/>
              <a:t>?’”</a:t>
            </a:r>
          </a:p>
        </p:txBody>
      </p:sp>
    </p:spTree>
    <p:extLst>
      <p:ext uri="{BB962C8B-B14F-4D97-AF65-F5344CB8AC3E}">
        <p14:creationId xmlns:p14="http://schemas.microsoft.com/office/powerpoint/2010/main" val="27204693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76200"/>
            <a:ext cx="9144000" cy="3581400"/>
          </a:xfrm>
        </p:spPr>
        <p:txBody>
          <a:bodyPr/>
          <a:lstStyle/>
          <a:p>
            <a:r>
              <a:rPr lang="en-US" sz="4000" dirty="0" smtClean="0"/>
              <a:t>Next Slide: Song</a:t>
            </a:r>
            <a:r>
              <a:rPr lang="en-US" dirty="0" smtClean="0"/>
              <a:t> - </a:t>
            </a:r>
            <a:r>
              <a:rPr lang="en-US" dirty="0"/>
              <a:t>Ben </a:t>
            </a:r>
            <a:r>
              <a:rPr lang="en-US" dirty="0" err="1" smtClean="0"/>
              <a:t>Zayıfken</a:t>
            </a:r>
            <a:r>
              <a:rPr lang="en-US" dirty="0" smtClean="0"/>
              <a:t/>
            </a:r>
            <a:br>
              <a:rPr lang="en-US" dirty="0" smtClean="0"/>
            </a:br>
            <a:r>
              <a:rPr lang="en-US" dirty="0"/>
              <a:t/>
            </a:r>
            <a:br>
              <a:rPr lang="en-US" dirty="0"/>
            </a:br>
            <a:r>
              <a:rPr lang="en-US" dirty="0"/>
              <a:t>Download Here:</a:t>
            </a:r>
            <a:br>
              <a:rPr lang="en-US" dirty="0"/>
            </a:br>
            <a:r>
              <a:rPr lang="en-US" sz="2000" dirty="0">
                <a:hlinkClick r:id="rId2"/>
              </a:rPr>
              <a:t>http://</a:t>
            </a:r>
            <a:r>
              <a:rPr lang="en-US" sz="2000" dirty="0" smtClean="0">
                <a:hlinkClick r:id="rId2"/>
              </a:rPr>
              <a:t>youtu.be/tDoykL2nHu8</a:t>
            </a:r>
            <a:r>
              <a:rPr lang="en-US" sz="2000" dirty="0" smtClean="0"/>
              <a:t> </a:t>
            </a:r>
            <a:r>
              <a:rPr lang="en-US" sz="2000" dirty="0" smtClean="0"/>
              <a:t>  </a:t>
            </a:r>
            <a:endParaRPr lang="en-US" sz="2000" dirty="0" smtClean="0"/>
          </a:p>
        </p:txBody>
      </p:sp>
    </p:spTree>
    <p:extLst>
      <p:ext uri="{BB962C8B-B14F-4D97-AF65-F5344CB8AC3E}">
        <p14:creationId xmlns:p14="http://schemas.microsoft.com/office/powerpoint/2010/main" val="4410118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71083739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36447974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96115671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3">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smtClean="0"/>
              <a:t>Important Questions</a:t>
            </a:r>
            <a:endParaRPr lang="en-US" sz="3200" b="1" dirty="0" smtClean="0"/>
          </a:p>
          <a:p>
            <a:pPr eaLnBrk="1" hangingPunct="1">
              <a:lnSpc>
                <a:spcPct val="80000"/>
              </a:lnSpc>
              <a:buClr>
                <a:srgbClr val="F5F5F5"/>
              </a:buClr>
            </a:pPr>
            <a:endParaRPr lang="en-US" sz="3200" dirty="0"/>
          </a:p>
          <a:p>
            <a:pPr eaLnBrk="1" hangingPunct="1">
              <a:lnSpc>
                <a:spcPct val="80000"/>
              </a:lnSpc>
              <a:buClr>
                <a:srgbClr val="F5F5F5"/>
              </a:buClr>
            </a:pPr>
            <a:r>
              <a:rPr lang="en-US" sz="3200" b="1" dirty="0" smtClean="0"/>
              <a:t>Do you want to know Jesus as your Savior right now?</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that He is here, waiting to save you right now?</a:t>
            </a:r>
            <a:r>
              <a:rPr lang="en-US" sz="3200" dirty="0" smtClean="0"/>
              <a:t> </a:t>
            </a:r>
          </a:p>
        </p:txBody>
      </p:sp>
      <p:pic>
        <p:nvPicPr>
          <p:cNvPr id="1026" name="Picture 2" descr="http://2.bp.blogspot.com/-hRYmUc3XEAA/UHBTVCLCBXI/AAAAAAAAEDQ/zszKIJ9k6Y8/s1600/prayer.jpg">
            <a:hlinkClick r:id="rId4"/>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1000"/>
                                        <p:tgtEl>
                                          <p:spTgt spid="11267">
                                            <p:txEl>
                                              <p:pRg st="4" end="4"/>
                                            </p:txEl>
                                          </p:spTgt>
                                        </p:tgtEl>
                                      </p:cBhvr>
                                    </p:animEffect>
                                    <p:anim calcmode="lin" valueType="num">
                                      <p:cBhvr>
                                        <p:cTn id="24"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Effect transition="in" filter="fade">
                                      <p:cBhvr>
                                        <p:cTn id="31" dur="1000"/>
                                        <p:tgtEl>
                                          <p:spTgt spid="11267">
                                            <p:txEl>
                                              <p:pRg st="6" end="6"/>
                                            </p:txEl>
                                          </p:spTgt>
                                        </p:tgtEl>
                                      </p:cBhvr>
                                    </p:animEffect>
                                    <p:anim calcmode="lin" valueType="num">
                                      <p:cBhvr>
                                        <p:cTn id="32"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smtClean="0"/>
              <a:t>The Prayer of a Sinner Turning to Jesus</a:t>
            </a:r>
            <a:endParaRPr lang="en-US" sz="3600" dirty="0"/>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smtClean="0"/>
              <a:t>Dear Jesus, </a:t>
            </a:r>
            <a:r>
              <a:rPr lang="en-US" dirty="0"/>
              <a:t>I know that I have sinned against </a:t>
            </a:r>
            <a:r>
              <a:rPr lang="en-US" dirty="0" smtClean="0"/>
              <a:t>You </a:t>
            </a:r>
            <a:r>
              <a:rPr lang="en-US" dirty="0"/>
              <a:t>and that my sins separate me from </a:t>
            </a:r>
            <a:r>
              <a:rPr lang="en-US" dirty="0" smtClean="0"/>
              <a:t>You</a:t>
            </a:r>
            <a:r>
              <a:rPr lang="en-US" dirty="0"/>
              <a:t>. </a:t>
            </a:r>
            <a:endParaRPr lang="en-US" dirty="0" smtClean="0"/>
          </a:p>
          <a:p>
            <a:pPr>
              <a:buClr>
                <a:schemeClr val="tx1"/>
              </a:buClr>
              <a:buFont typeface="Wingdings" pitchFamily="2" charset="2"/>
              <a:buChar char="v"/>
            </a:pPr>
            <a:r>
              <a:rPr lang="en-US" dirty="0" smtClean="0"/>
              <a:t>I </a:t>
            </a:r>
            <a:r>
              <a:rPr lang="en-US" dirty="0"/>
              <a:t>am truly sorry. </a:t>
            </a:r>
            <a:endParaRPr lang="en-US" dirty="0" smtClean="0"/>
          </a:p>
          <a:p>
            <a:pPr>
              <a:buClr>
                <a:schemeClr val="tx1"/>
              </a:buClr>
              <a:buFont typeface="Wingdings" pitchFamily="2" charset="2"/>
              <a:buChar char="v"/>
            </a:pPr>
            <a:r>
              <a:rPr lang="en-US" dirty="0" smtClean="0"/>
              <a:t>Right now, I turn </a:t>
            </a:r>
            <a:r>
              <a:rPr lang="en-US" dirty="0"/>
              <a:t>away from my sinful past </a:t>
            </a:r>
            <a:r>
              <a:rPr lang="en-US" dirty="0" smtClean="0"/>
              <a:t>.</a:t>
            </a:r>
          </a:p>
          <a:p>
            <a:pPr>
              <a:buClr>
                <a:schemeClr val="tx1"/>
              </a:buClr>
              <a:buFont typeface="Wingdings" pitchFamily="2" charset="2"/>
              <a:buChar char="v"/>
            </a:pPr>
            <a:r>
              <a:rPr lang="en-US" dirty="0" smtClean="0"/>
              <a:t>Please </a:t>
            </a:r>
            <a:r>
              <a:rPr lang="en-US" dirty="0"/>
              <a:t>forgive me, and help me </a:t>
            </a:r>
            <a:r>
              <a:rPr lang="en-US" dirty="0" smtClean="0"/>
              <a:t>to keep from sin. </a:t>
            </a:r>
          </a:p>
          <a:p>
            <a:pPr>
              <a:buClr>
                <a:schemeClr val="tx1"/>
              </a:buClr>
              <a:buFont typeface="Wingdings" pitchFamily="2" charset="2"/>
              <a:buChar char="v"/>
            </a:pPr>
            <a:r>
              <a:rPr lang="en-US" dirty="0" smtClean="0"/>
              <a:t>I </a:t>
            </a:r>
            <a:r>
              <a:rPr lang="en-US" dirty="0"/>
              <a:t>believe Y</a:t>
            </a:r>
            <a:r>
              <a:rPr lang="en-US" dirty="0" smtClean="0"/>
              <a:t>ou died </a:t>
            </a:r>
            <a:r>
              <a:rPr lang="en-US" dirty="0"/>
              <a:t>for my </a:t>
            </a:r>
            <a:r>
              <a:rPr lang="en-US" dirty="0" smtClean="0"/>
              <a:t>sins.</a:t>
            </a:r>
          </a:p>
          <a:p>
            <a:pPr>
              <a:buClr>
                <a:schemeClr val="tx1"/>
              </a:buClr>
              <a:buFont typeface="Wingdings" pitchFamily="2" charset="2"/>
              <a:buChar char="v"/>
            </a:pPr>
            <a:r>
              <a:rPr lang="en-US" dirty="0" smtClean="0"/>
              <a:t>I Believe You rose </a:t>
            </a:r>
            <a:r>
              <a:rPr lang="en-US" dirty="0"/>
              <a:t>from the dead, </a:t>
            </a:r>
            <a:r>
              <a:rPr lang="en-US" dirty="0" smtClean="0"/>
              <a:t> you are </a:t>
            </a:r>
            <a:r>
              <a:rPr lang="en-US" dirty="0"/>
              <a:t>alive, and </a:t>
            </a:r>
            <a:r>
              <a:rPr lang="en-US" dirty="0" smtClean="0"/>
              <a:t>you hear this prayer from my heart. </a:t>
            </a:r>
          </a:p>
          <a:p>
            <a:pPr>
              <a:buClr>
                <a:schemeClr val="tx1"/>
              </a:buClr>
              <a:buFont typeface="Wingdings" pitchFamily="2" charset="2"/>
              <a:buChar char="v"/>
            </a:pPr>
            <a:r>
              <a:rPr lang="en-US" dirty="0" smtClean="0"/>
              <a:t>I </a:t>
            </a:r>
            <a:r>
              <a:rPr lang="en-US" dirty="0"/>
              <a:t>invite Y</a:t>
            </a:r>
            <a:r>
              <a:rPr lang="en-US" dirty="0" smtClean="0"/>
              <a:t>ou Jesus to be both my </a:t>
            </a:r>
            <a:r>
              <a:rPr lang="en-US" dirty="0"/>
              <a:t>Savior and the Lord of my </a:t>
            </a:r>
            <a:r>
              <a:rPr lang="en-US" dirty="0" smtClean="0"/>
              <a:t>life.</a:t>
            </a:r>
          </a:p>
          <a:p>
            <a:pPr>
              <a:buClr>
                <a:schemeClr val="tx1"/>
              </a:buClr>
              <a:buFont typeface="Wingdings" pitchFamily="2" charset="2"/>
              <a:buChar char="v"/>
            </a:pPr>
            <a:r>
              <a:rPr lang="en-US" dirty="0"/>
              <a:t>I want You to rule </a:t>
            </a:r>
            <a:r>
              <a:rPr lang="en-US" dirty="0" smtClean="0"/>
              <a:t>my life from now on.</a:t>
            </a:r>
            <a:endParaRPr lang="en-US" dirty="0"/>
          </a:p>
          <a:p>
            <a:endParaRPr lang="en-US" dirty="0" smtClean="0"/>
          </a:p>
        </p:txBody>
      </p:sp>
    </p:spTree>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p>
          <a:p>
            <a:pPr algn="r" eaLnBrk="1" hangingPunct="1">
              <a:buFont typeface="Wingdings" pitchFamily="2" charset="2"/>
              <a:buNone/>
            </a:pP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196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dirty="0"/>
              <a:t>b</a:t>
            </a:r>
            <a:r>
              <a:rPr lang="en-US" sz="3000" b="1" dirty="0" smtClean="0"/>
              <a:t>een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118371879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352002_861_57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377825"/>
            <a:ext cx="9144000" cy="6481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Rectangle 4"/>
          <p:cNvSpPr>
            <a:spLocks noChangeArrowheads="1"/>
          </p:cNvSpPr>
          <p:nvPr/>
        </p:nvSpPr>
        <p:spPr bwMode="auto">
          <a:xfrm>
            <a:off x="0" y="5105400"/>
            <a:ext cx="9144000" cy="16764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3600" b="1" dirty="0">
                <a:latin typeface="Arial" charset="0"/>
              </a:rPr>
              <a:t>…Cleanse your hands, you sinners, and make your hearts pure, you who are half-hearted towards God.”</a:t>
            </a:r>
            <a:r>
              <a:rPr lang="en-US" sz="2700" dirty="0">
                <a:latin typeface="Arial" charset="0"/>
              </a:rPr>
              <a:t> </a:t>
            </a:r>
            <a:r>
              <a:rPr lang="en-US" sz="2000" i="1" dirty="0">
                <a:latin typeface="Arial" charset="0"/>
              </a:rPr>
              <a:t>James 4:8 WNT</a:t>
            </a:r>
          </a:p>
        </p:txBody>
      </p:sp>
      <p:sp>
        <p:nvSpPr>
          <p:cNvPr id="2" name="TextBox 1"/>
          <p:cNvSpPr txBox="1"/>
          <p:nvPr/>
        </p:nvSpPr>
        <p:spPr>
          <a:xfrm>
            <a:off x="4038600" y="152400"/>
            <a:ext cx="5181600" cy="1107996"/>
          </a:xfrm>
          <a:prstGeom prst="rect">
            <a:avLst/>
          </a:prstGeom>
          <a:noFill/>
        </p:spPr>
        <p:txBody>
          <a:bodyPr wrap="square" rtlCol="0">
            <a:spAutoFit/>
          </a:bodyPr>
          <a:lstStyle/>
          <a:p>
            <a:r>
              <a:rPr lang="en-US" sz="6600" dirty="0" smtClean="0">
                <a:latin typeface="Algerian" pitchFamily="82" charset="0"/>
              </a:rPr>
              <a:t>Altar Time</a:t>
            </a:r>
            <a:endParaRPr lang="en-US" sz="6600" dirty="0">
              <a:latin typeface="Algerian" pitchFamily="82" charset="0"/>
            </a:endParaRPr>
          </a:p>
        </p:txBody>
      </p:sp>
      <p:sp>
        <p:nvSpPr>
          <p:cNvPr id="9" name="Rectangle 3"/>
          <p:cNvSpPr>
            <a:spLocks noGrp="1" noChangeArrowheads="1"/>
          </p:cNvSpPr>
          <p:nvPr>
            <p:ph type="body" sz="half" idx="1"/>
          </p:nvPr>
        </p:nvSpPr>
        <p:spPr>
          <a:xfrm>
            <a:off x="0" y="0"/>
            <a:ext cx="3429000" cy="2819400"/>
          </a:xfrm>
        </p:spPr>
        <p:txBody>
          <a:bodyPr/>
          <a:lstStyle/>
          <a:p>
            <a:pPr marL="0" indent="0">
              <a:lnSpc>
                <a:spcPct val="80000"/>
              </a:lnSpc>
              <a:buNone/>
            </a:pPr>
            <a:r>
              <a:rPr lang="en-US" sz="4000" dirty="0" smtClean="0"/>
              <a:t>“Draw near to God, and He will draw near to you… </a:t>
            </a:r>
          </a:p>
        </p:txBody>
      </p:sp>
    </p:spTree>
    <p:extLst>
      <p:ext uri="{BB962C8B-B14F-4D97-AF65-F5344CB8AC3E}">
        <p14:creationId xmlns:p14="http://schemas.microsoft.com/office/powerpoint/2010/main" val="1647238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6019800" y="473075"/>
            <a:ext cx="2971800" cy="1431925"/>
          </a:xfrm>
        </p:spPr>
        <p:txBody>
          <a:bodyPr/>
          <a:lstStyle/>
          <a:p>
            <a:r>
              <a:rPr lang="en-US" sz="5400" smtClean="0"/>
              <a:t>Close in Prayer</a:t>
            </a:r>
          </a:p>
        </p:txBody>
      </p:sp>
    </p:spTree>
    <p:extLst>
      <p:ext uri="{BB962C8B-B14F-4D97-AF65-F5344CB8AC3E}">
        <p14:creationId xmlns:p14="http://schemas.microsoft.com/office/powerpoint/2010/main" val="75441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0"/>
          </a:xfrm>
        </p:spPr>
        <p:txBody>
          <a:bodyPr/>
          <a:lstStyle/>
          <a:p>
            <a:r>
              <a:rPr lang="en-US" sz="3600" dirty="0" smtClean="0"/>
              <a:t>Next Slide: Song -You </a:t>
            </a:r>
            <a:r>
              <a:rPr lang="en-US" sz="3600" dirty="0" smtClean="0"/>
              <a:t>are My All in </a:t>
            </a:r>
            <a:r>
              <a:rPr lang="en-US" sz="3600" dirty="0" smtClean="0"/>
              <a:t>All</a:t>
            </a:r>
            <a:br>
              <a:rPr lang="en-US" sz="3600" dirty="0" smtClean="0"/>
            </a:br>
            <a:r>
              <a:rPr lang="en-US" sz="3600" dirty="0"/>
              <a:t/>
            </a:r>
            <a:br>
              <a:rPr lang="en-US" sz="3600" dirty="0"/>
            </a:br>
            <a:r>
              <a:rPr lang="en-US" sz="3600" dirty="0"/>
              <a:t>Download Here: </a:t>
            </a:r>
            <a:r>
              <a:rPr lang="en-US" sz="2000" dirty="0"/>
              <a:t/>
            </a:r>
            <a:br>
              <a:rPr lang="en-US" sz="2000" dirty="0"/>
            </a:br>
            <a:r>
              <a:rPr lang="en-US" sz="2000" dirty="0">
                <a:hlinkClick r:id="rId2"/>
              </a:rPr>
              <a:t>http://</a:t>
            </a:r>
            <a:r>
              <a:rPr lang="en-US" sz="2000" dirty="0" smtClean="0">
                <a:hlinkClick r:id="rId2"/>
              </a:rPr>
              <a:t>youtu.be/zC617kE1maU</a:t>
            </a:r>
            <a:r>
              <a:rPr lang="en-US" dirty="0" smtClean="0"/>
              <a:t> </a:t>
            </a:r>
            <a:endParaRPr lang="en-US" dirty="0"/>
          </a:p>
        </p:txBody>
      </p:sp>
    </p:spTree>
    <p:extLst>
      <p:ext uri="{BB962C8B-B14F-4D97-AF65-F5344CB8AC3E}">
        <p14:creationId xmlns:p14="http://schemas.microsoft.com/office/powerpoint/2010/main" val="79676623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u="sng" dirty="0">
                <a:hlinkClick r:id="rId5"/>
              </a:rPr>
              <a:t>http://campaignkerusso.org/?p=10932</a:t>
            </a:r>
            <a:r>
              <a:rPr lang="en-US" sz="2000" b="1" u="sng" dirty="0"/>
              <a:t> </a:t>
            </a:r>
            <a:endParaRPr lang="en-US" sz="2000" b="1"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988724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u="sng" dirty="0">
                <a:hlinkClick r:id="rId5"/>
              </a:rPr>
              <a:t>http://campaignkerusso.org/?p=10932</a:t>
            </a:r>
            <a:r>
              <a:rPr lang="en-US" sz="2000" b="1" u="sng" dirty="0"/>
              <a:t> </a:t>
            </a:r>
            <a:endParaRPr lang="en-US" sz="2000" b="1"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26300"/>
        </a:solidFill>
        <a:effectLst/>
      </p:bgPr>
    </p:bg>
    <p:spTree>
      <p:nvGrpSpPr>
        <p:cNvPr id="1" name=""/>
        <p:cNvGrpSpPr/>
        <p:nvPr/>
      </p:nvGrpSpPr>
      <p:grpSpPr>
        <a:xfrm>
          <a:off x="0" y="0"/>
          <a:ext cx="0" cy="0"/>
          <a:chOff x="0" y="0"/>
          <a:chExt cx="0" cy="0"/>
        </a:xfrm>
      </p:grpSpPr>
      <p:pic>
        <p:nvPicPr>
          <p:cNvPr id="1026" name="Picture 2" descr="C:\Users\Therese\Desktop\PIX\head-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916247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herese\Desktop\PIX\head-img_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17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63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4" y="1905000"/>
            <a:ext cx="4593167" cy="1828800"/>
          </a:xfrm>
        </p:spPr>
        <p:txBody>
          <a:bodyPr/>
          <a:lstStyle/>
          <a:p>
            <a:pPr algn="l"/>
            <a:r>
              <a:rPr lang="en-US" sz="3200" dirty="0" smtClean="0">
                <a:effectLst>
                  <a:glow rad="165100">
                    <a:schemeClr val="bg1"/>
                  </a:glow>
                </a:effectLst>
              </a:rPr>
              <a:t>Just </a:t>
            </a:r>
            <a:r>
              <a:rPr lang="en-US" sz="3200" dirty="0">
                <a:effectLst>
                  <a:glow rad="165100">
                    <a:schemeClr val="bg1"/>
                  </a:glow>
                </a:effectLst>
              </a:rPr>
              <a:t>as there are physical laws that govern the physical universe, so </a:t>
            </a:r>
            <a:r>
              <a:rPr lang="en-US" sz="3200" dirty="0" smtClean="0">
                <a:effectLst>
                  <a:glow rad="165100">
                    <a:schemeClr val="bg1"/>
                  </a:glow>
                </a:effectLst>
              </a:rPr>
              <a:t>are there</a:t>
            </a:r>
            <a:endParaRPr lang="en-US" sz="3200" dirty="0">
              <a:effectLst>
                <a:glow rad="165100">
                  <a:schemeClr val="bg1"/>
                </a:glow>
              </a:effectLst>
            </a:endParaRPr>
          </a:p>
        </p:txBody>
      </p:sp>
      <p:pic>
        <p:nvPicPr>
          <p:cNvPr id="6" name="Content Placeholder 3"/>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Effect>
                      <a14:brightnessContrast bright="-1000" contrast="-5000"/>
                    </a14:imgEffect>
                  </a14:imgLayer>
                </a14:imgProps>
              </a:ext>
              <a:ext uri="{28A0092B-C50C-407E-A947-70E740481C1C}">
                <a14:useLocalDpi xmlns:a14="http://schemas.microsoft.com/office/drawing/2010/main" val="0"/>
              </a:ext>
            </a:extLst>
          </a:blip>
          <a:stretch>
            <a:fillRect/>
          </a:stretch>
        </p:blipFill>
        <p:spPr bwMode="auto">
          <a:xfrm>
            <a:off x="36688" y="-1"/>
            <a:ext cx="9107311" cy="2057401"/>
          </a:xfrm>
          <a:prstGeom prst="rect">
            <a:avLst/>
          </a:prstGeom>
          <a:noFill/>
          <a:ln>
            <a:noFill/>
          </a:ln>
          <a:effectLst>
            <a:outerShdw dist="35921" dir="2700000" algn="ctr" rotWithShape="0">
              <a:schemeClr val="bg2"/>
            </a:outerShdw>
            <a:softEdge rad="241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l="45778"/>
          <a:stretch/>
        </p:blipFill>
        <p:spPr>
          <a:xfrm>
            <a:off x="4513634" y="1447800"/>
            <a:ext cx="4627542" cy="1828800"/>
          </a:xfrm>
          <a:effectLst>
            <a:softEdge rad="279400"/>
          </a:effectLst>
        </p:spPr>
      </p:pic>
      <p:sp>
        <p:nvSpPr>
          <p:cNvPr id="8" name="Title 1"/>
          <p:cNvSpPr txBox="1">
            <a:spLocks/>
          </p:cNvSpPr>
          <p:nvPr/>
        </p:nvSpPr>
        <p:spPr bwMode="auto">
          <a:xfrm>
            <a:off x="-2824" y="4778022"/>
            <a:ext cx="9144000" cy="1546578"/>
          </a:xfrm>
          <a:prstGeom prst="rect">
            <a:avLst/>
          </a:prstGeom>
          <a:solidFill>
            <a:srgbClr val="0070C0"/>
          </a:solidFill>
          <a:ln>
            <a:noFill/>
          </a:ln>
          <a:effectLst/>
          <a:extLst/>
        </p:spPr>
        <p:txBody>
          <a:bodyPr vert="horz" wrap="square" lIns="182880" tIns="91440" rIns="91440" bIns="91440" numCol="1" anchor="b"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r>
              <a:rPr lang="en-US" sz="3600" dirty="0" err="1">
                <a:effectLst>
                  <a:glow rad="114300">
                    <a:schemeClr val="bg1"/>
                  </a:glow>
                </a:effectLst>
              </a:rPr>
              <a:t>Evreni</a:t>
            </a:r>
            <a:r>
              <a:rPr lang="en-US" sz="3600" dirty="0">
                <a:effectLst>
                  <a:glow rad="114300">
                    <a:schemeClr val="bg1"/>
                  </a:glow>
                </a:effectLst>
              </a:rPr>
              <a:t> </a:t>
            </a:r>
            <a:r>
              <a:rPr lang="en-US" sz="3600" dirty="0" err="1">
                <a:effectLst>
                  <a:glow rad="114300">
                    <a:schemeClr val="bg1"/>
                  </a:glow>
                </a:effectLst>
              </a:rPr>
              <a:t>yönlendiren</a:t>
            </a:r>
            <a:r>
              <a:rPr lang="en-US" sz="3600" dirty="0">
                <a:effectLst>
                  <a:glow rad="114300">
                    <a:schemeClr val="bg1"/>
                  </a:glow>
                </a:effectLst>
              </a:rPr>
              <a:t> </a:t>
            </a:r>
            <a:r>
              <a:rPr lang="en-US" sz="3600" dirty="0" err="1">
                <a:effectLst>
                  <a:glow rad="114300">
                    <a:schemeClr val="bg1"/>
                  </a:glow>
                </a:effectLst>
              </a:rPr>
              <a:t>Fiziksel</a:t>
            </a:r>
            <a:r>
              <a:rPr lang="en-US" sz="3600" dirty="0">
                <a:effectLst>
                  <a:glow rad="114300">
                    <a:schemeClr val="bg1"/>
                  </a:glow>
                </a:effectLst>
              </a:rPr>
              <a:t> </a:t>
            </a:r>
            <a:r>
              <a:rPr lang="en-US" sz="3600" dirty="0" err="1">
                <a:effectLst>
                  <a:glow rad="114300">
                    <a:schemeClr val="bg1"/>
                  </a:glow>
                </a:effectLst>
              </a:rPr>
              <a:t>Kurallar</a:t>
            </a:r>
            <a:r>
              <a:rPr lang="en-US" sz="3600" dirty="0">
                <a:effectLst>
                  <a:glow rad="114300">
                    <a:schemeClr val="bg1"/>
                  </a:glow>
                </a:effectLst>
              </a:rPr>
              <a:t> </a:t>
            </a:r>
            <a:r>
              <a:rPr lang="en-US" sz="3600" dirty="0" err="1">
                <a:effectLst>
                  <a:glow rad="114300">
                    <a:schemeClr val="bg1"/>
                  </a:glow>
                </a:effectLst>
              </a:rPr>
              <a:t>olduğu</a:t>
            </a:r>
            <a:r>
              <a:rPr lang="en-US" sz="3600" dirty="0">
                <a:effectLst>
                  <a:glow rad="114300">
                    <a:schemeClr val="bg1"/>
                  </a:glow>
                </a:effectLst>
              </a:rPr>
              <a:t> </a:t>
            </a:r>
            <a:r>
              <a:rPr lang="en-US" sz="3600" dirty="0" err="1">
                <a:effectLst>
                  <a:glow rad="114300">
                    <a:schemeClr val="bg1"/>
                  </a:glow>
                </a:effectLst>
              </a:rPr>
              <a:t>gibi</a:t>
            </a:r>
            <a:r>
              <a:rPr lang="en-US" sz="3600" dirty="0">
                <a:effectLst>
                  <a:glow rad="114300">
                    <a:schemeClr val="bg1"/>
                  </a:glow>
                </a:effectLst>
              </a:rPr>
              <a:t> </a:t>
            </a:r>
            <a:r>
              <a:rPr lang="en-US" sz="3600" dirty="0" err="1">
                <a:effectLst>
                  <a:glow rad="114300">
                    <a:schemeClr val="bg1"/>
                  </a:glow>
                </a:effectLst>
              </a:rPr>
              <a:t>Tanrı</a:t>
            </a:r>
            <a:r>
              <a:rPr lang="en-US" sz="3600" dirty="0">
                <a:effectLst>
                  <a:glow rad="114300">
                    <a:schemeClr val="bg1"/>
                  </a:glow>
                </a:effectLst>
              </a:rPr>
              <a:t> </a:t>
            </a:r>
            <a:r>
              <a:rPr lang="en-US" sz="3600" dirty="0" err="1">
                <a:effectLst>
                  <a:glow rad="114300">
                    <a:schemeClr val="bg1"/>
                  </a:glow>
                </a:effectLst>
              </a:rPr>
              <a:t>ile</a:t>
            </a:r>
            <a:r>
              <a:rPr lang="en-US" sz="3600" dirty="0">
                <a:effectLst>
                  <a:glow rad="114300">
                    <a:schemeClr val="bg1"/>
                  </a:glow>
                </a:effectLst>
              </a:rPr>
              <a:t> </a:t>
            </a:r>
            <a:r>
              <a:rPr lang="en-US" sz="3600" dirty="0" err="1">
                <a:effectLst>
                  <a:glow rad="114300">
                    <a:schemeClr val="bg1"/>
                  </a:glow>
                </a:effectLst>
              </a:rPr>
              <a:t>ilişkimizi</a:t>
            </a:r>
            <a:r>
              <a:rPr lang="en-US" sz="3600" dirty="0">
                <a:effectLst>
                  <a:glow rad="114300">
                    <a:schemeClr val="bg1"/>
                  </a:glow>
                </a:effectLst>
              </a:rPr>
              <a:t> </a:t>
            </a:r>
            <a:r>
              <a:rPr lang="en-US" sz="3600" dirty="0" err="1">
                <a:effectLst>
                  <a:glow rad="114300">
                    <a:schemeClr val="bg1"/>
                  </a:glow>
                </a:effectLst>
              </a:rPr>
              <a:t>yönlendiren</a:t>
            </a:r>
            <a:r>
              <a:rPr lang="en-US" sz="3600" dirty="0">
                <a:effectLst>
                  <a:glow rad="114300">
                    <a:schemeClr val="bg1"/>
                  </a:glow>
                </a:effectLst>
              </a:rPr>
              <a:t> </a:t>
            </a:r>
            <a:r>
              <a:rPr lang="en-US" sz="3600" dirty="0" err="1">
                <a:effectLst>
                  <a:glow rad="114300">
                    <a:schemeClr val="bg1"/>
                  </a:glow>
                </a:effectLst>
              </a:rPr>
              <a:t>Ruhsal</a:t>
            </a:r>
            <a:r>
              <a:rPr lang="en-US" sz="3600" dirty="0">
                <a:effectLst>
                  <a:glow rad="114300">
                    <a:schemeClr val="bg1"/>
                  </a:glow>
                </a:effectLst>
              </a:rPr>
              <a:t> </a:t>
            </a:r>
            <a:r>
              <a:rPr lang="en-US" sz="3600" dirty="0" err="1">
                <a:effectLst>
                  <a:glow rad="114300">
                    <a:schemeClr val="bg1"/>
                  </a:glow>
                </a:effectLst>
              </a:rPr>
              <a:t>Kurallar</a:t>
            </a:r>
            <a:r>
              <a:rPr lang="en-US" sz="3600" dirty="0">
                <a:effectLst>
                  <a:glow rad="114300">
                    <a:schemeClr val="bg1"/>
                  </a:glow>
                </a:effectLst>
              </a:rPr>
              <a:t> </a:t>
            </a:r>
            <a:r>
              <a:rPr lang="en-US" sz="3600" dirty="0" err="1">
                <a:effectLst>
                  <a:glow rad="114300">
                    <a:schemeClr val="bg1"/>
                  </a:glow>
                </a:effectLst>
              </a:rPr>
              <a:t>vardır</a:t>
            </a:r>
            <a:r>
              <a:rPr lang="en-US" sz="3600" dirty="0">
                <a:effectLst>
                  <a:glow rad="114300">
                    <a:schemeClr val="bg1"/>
                  </a:glow>
                </a:effectLst>
              </a:rPr>
              <a:t>.</a:t>
            </a:r>
            <a:endParaRPr lang="en-US" sz="3600" kern="0" dirty="0">
              <a:effectLst>
                <a:glow rad="114300">
                  <a:schemeClr val="bg1"/>
                </a:glow>
              </a:effectLst>
            </a:endParaRPr>
          </a:p>
        </p:txBody>
      </p:sp>
      <p:sp>
        <p:nvSpPr>
          <p:cNvPr id="11" name="Title 1"/>
          <p:cNvSpPr txBox="1">
            <a:spLocks/>
          </p:cNvSpPr>
          <p:nvPr/>
        </p:nvSpPr>
        <p:spPr bwMode="auto">
          <a:xfrm>
            <a:off x="25398" y="3482710"/>
            <a:ext cx="9118601" cy="101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r>
              <a:rPr lang="en-US" sz="3200" kern="0" dirty="0" smtClean="0">
                <a:effectLst>
                  <a:glow rad="165100">
                    <a:schemeClr val="bg1"/>
                  </a:glow>
                </a:effectLst>
              </a:rPr>
              <a:t>spiritual laws which govern your relationship with God.</a:t>
            </a:r>
            <a:endParaRPr lang="en-US" sz="3200" kern="0" dirty="0">
              <a:effectLst>
                <a:glow rad="165100">
                  <a:schemeClr val="bg1"/>
                </a:glow>
              </a:effectLst>
            </a:endParaRPr>
          </a:p>
        </p:txBody>
      </p:sp>
    </p:spTree>
    <p:extLst>
      <p:ext uri="{BB962C8B-B14F-4D97-AF65-F5344CB8AC3E}">
        <p14:creationId xmlns:p14="http://schemas.microsoft.com/office/powerpoint/2010/main" val="177225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1" cy="1295400"/>
          </a:xfrm>
          <a:prstGeom prst="rect">
            <a:avLst/>
          </a:prstGeom>
        </p:spPr>
        <p:txBody>
          <a:bodyPr wrap="square" anchor="ctr" anchorCtr="0">
            <a:noAutofit/>
          </a:bodyPr>
          <a:lstStyle/>
          <a:p>
            <a:r>
              <a:rPr lang="en-US" sz="3600" b="1" dirty="0">
                <a:latin typeface="+mn-lt"/>
              </a:rPr>
              <a:t>1. God Loves </a:t>
            </a:r>
            <a:r>
              <a:rPr lang="en-US" sz="3600" b="1" dirty="0" smtClean="0">
                <a:latin typeface="+mn-lt"/>
              </a:rPr>
              <a:t>You.</a:t>
            </a:r>
            <a:endParaRPr lang="en-US" sz="3600" dirty="0">
              <a:latin typeface="+mn-lt"/>
            </a:endParaRPr>
          </a:p>
        </p:txBody>
      </p:sp>
      <p:sp>
        <p:nvSpPr>
          <p:cNvPr id="5" name="Title 1"/>
          <p:cNvSpPr txBox="1">
            <a:spLocks/>
          </p:cNvSpPr>
          <p:nvPr/>
        </p:nvSpPr>
        <p:spPr bwMode="auto">
          <a:xfrm>
            <a:off x="-2824" y="1447800"/>
            <a:ext cx="9144000" cy="1600200"/>
          </a:xfrm>
          <a:prstGeom prst="rect">
            <a:avLst/>
          </a:prstGeom>
          <a:solidFill>
            <a:srgbClr val="0070C0"/>
          </a:solidFill>
          <a:ln>
            <a:noFill/>
          </a:ln>
          <a:effectLst/>
          <a:extLst/>
        </p:spPr>
        <p:txBody>
          <a:bodyPr vert="horz" wrap="square" lIns="182880" tIns="91440" rIns="91440" bIns="91440" numCol="1" anchor="ctr"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marL="742950" indent="-742950" algn="l">
              <a:lnSpc>
                <a:spcPct val="150000"/>
              </a:lnSpc>
              <a:buAutoNum type="arabicPeriod"/>
            </a:pPr>
            <a:r>
              <a:rPr lang="en-US" sz="3600" dirty="0" smtClean="0">
                <a:effectLst>
                  <a:glow rad="165100">
                    <a:schemeClr val="bg1"/>
                  </a:glow>
                </a:effectLst>
              </a:rPr>
              <a:t>TANRI </a:t>
            </a:r>
            <a:r>
              <a:rPr lang="en-US" sz="3600" dirty="0">
                <a:effectLst>
                  <a:glow rad="165100">
                    <a:schemeClr val="bg1"/>
                  </a:glow>
                </a:effectLst>
              </a:rPr>
              <a:t>SİZİ </a:t>
            </a:r>
            <a:r>
              <a:rPr lang="en-US" sz="3600" dirty="0" smtClean="0">
                <a:effectLst>
                  <a:glow rad="165100">
                    <a:schemeClr val="bg1"/>
                  </a:glow>
                </a:effectLst>
              </a:rPr>
              <a:t>SEVİYOR.</a:t>
            </a:r>
          </a:p>
        </p:txBody>
      </p:sp>
      <p:sp>
        <p:nvSpPr>
          <p:cNvPr id="6" name="Rectangle 5"/>
          <p:cNvSpPr/>
          <p:nvPr/>
        </p:nvSpPr>
        <p:spPr>
          <a:xfrm>
            <a:off x="-2825" y="3048000"/>
            <a:ext cx="9144001" cy="1447800"/>
          </a:xfrm>
          <a:prstGeom prst="rect">
            <a:avLst/>
          </a:prstGeom>
        </p:spPr>
        <p:txBody>
          <a:bodyPr wrap="square">
            <a:noAutofit/>
          </a:bodyPr>
          <a:lstStyle/>
          <a:p>
            <a:r>
              <a:rPr lang="en-US" sz="2800" b="1" dirty="0">
                <a:latin typeface="+mn-lt"/>
              </a:rPr>
              <a:t>God's Love</a:t>
            </a:r>
            <a:r>
              <a:rPr lang="en-US" sz="2800" dirty="0">
                <a:latin typeface="+mn-lt"/>
              </a:rPr>
              <a:t> </a:t>
            </a:r>
            <a:r>
              <a:rPr lang="en-US" sz="3600" dirty="0">
                <a:latin typeface="+mn-lt"/>
              </a:rPr>
              <a:t/>
            </a:r>
            <a:br>
              <a:rPr lang="en-US" sz="3600" dirty="0">
                <a:latin typeface="+mn-lt"/>
              </a:rPr>
            </a:br>
            <a:r>
              <a:rPr lang="en-US" sz="3600" b="1" dirty="0" smtClean="0">
                <a:latin typeface="+mn-lt"/>
              </a:rPr>
              <a:t>“</a:t>
            </a:r>
            <a:r>
              <a:rPr lang="en-US" sz="2800" b="1" dirty="0" smtClean="0">
                <a:latin typeface="+mn-lt"/>
              </a:rPr>
              <a:t>We </a:t>
            </a:r>
            <a:r>
              <a:rPr lang="en-US" sz="2800" b="1" dirty="0">
                <a:latin typeface="+mn-lt"/>
              </a:rPr>
              <a:t>have come to know and have believed the love which God has for us. God is </a:t>
            </a:r>
            <a:r>
              <a:rPr lang="en-US" sz="2800" b="1" dirty="0" smtClean="0">
                <a:latin typeface="+mn-lt"/>
              </a:rPr>
              <a:t>love…" </a:t>
            </a:r>
          </a:p>
          <a:p>
            <a:pPr algn="r"/>
            <a:r>
              <a:rPr lang="en-US" sz="2800" b="1" dirty="0" smtClean="0">
                <a:latin typeface="+mn-lt"/>
              </a:rPr>
              <a:t>(I John 4:16) </a:t>
            </a:r>
          </a:p>
          <a:p>
            <a:endParaRPr lang="en-US" sz="2800" dirty="0">
              <a:latin typeface="+mn-lt"/>
            </a:endParaRPr>
          </a:p>
        </p:txBody>
      </p:sp>
      <p:sp>
        <p:nvSpPr>
          <p:cNvPr id="8" name="Title 1"/>
          <p:cNvSpPr txBox="1">
            <a:spLocks/>
          </p:cNvSpPr>
          <p:nvPr/>
        </p:nvSpPr>
        <p:spPr bwMode="auto">
          <a:xfrm>
            <a:off x="1" y="5029200"/>
            <a:ext cx="9144000" cy="1857022"/>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lnSpc>
                <a:spcPct val="100000"/>
              </a:lnSpc>
            </a:pPr>
            <a:r>
              <a:rPr lang="en-US" sz="2800" kern="1300" spc="300" dirty="0" err="1">
                <a:effectLst>
                  <a:glow rad="177800">
                    <a:schemeClr val="bg1"/>
                  </a:glow>
                </a:effectLst>
              </a:rPr>
              <a:t>TANRl'NIN</a:t>
            </a:r>
            <a:r>
              <a:rPr lang="en-US" sz="2800" kern="1300" spc="300" dirty="0">
                <a:effectLst>
                  <a:glow rad="177800">
                    <a:schemeClr val="bg1"/>
                  </a:glow>
                </a:effectLst>
              </a:rPr>
              <a:t> SEVGİSİ </a:t>
            </a:r>
            <a:br>
              <a:rPr lang="en-US" sz="2800" kern="1300" spc="300" dirty="0">
                <a:effectLst>
                  <a:glow rad="177800">
                    <a:schemeClr val="bg1"/>
                  </a:glow>
                </a:effectLst>
              </a:rPr>
            </a:br>
            <a:r>
              <a:rPr lang="en-US" sz="2800" kern="1300" spc="300" dirty="0">
                <a:effectLst>
                  <a:glow rad="177800">
                    <a:schemeClr val="bg1"/>
                  </a:glow>
                </a:effectLst>
              </a:rPr>
              <a:t>"</a:t>
            </a:r>
            <a:r>
              <a:rPr lang="en-US" sz="2800" kern="1300" spc="300" dirty="0" err="1">
                <a:effectLst>
                  <a:glow rad="177800">
                    <a:schemeClr val="bg1"/>
                  </a:glow>
                </a:effectLst>
              </a:rPr>
              <a:t>Tanrı</a:t>
            </a:r>
            <a:r>
              <a:rPr lang="en-US" sz="2800" kern="1300" spc="300" dirty="0">
                <a:effectLst>
                  <a:glow rad="177800">
                    <a:schemeClr val="bg1"/>
                  </a:glow>
                </a:effectLst>
              </a:rPr>
              <a:t> </a:t>
            </a:r>
            <a:r>
              <a:rPr lang="en-US" sz="2800" kern="1300" spc="300" dirty="0" err="1">
                <a:effectLst>
                  <a:glow rad="177800">
                    <a:schemeClr val="bg1"/>
                  </a:glow>
                </a:effectLst>
              </a:rPr>
              <a:t>Sevgidir</a:t>
            </a:r>
            <a:r>
              <a:rPr lang="en-US" sz="2800" kern="1300" spc="300" dirty="0">
                <a:effectLst>
                  <a:glow rad="177800">
                    <a:schemeClr val="bg1"/>
                  </a:glow>
                </a:effectLst>
              </a:rPr>
              <a:t>. </a:t>
            </a:r>
            <a:r>
              <a:rPr lang="en-US" sz="2800" kern="1300" spc="300" dirty="0" err="1">
                <a:effectLst>
                  <a:glow rad="177800">
                    <a:schemeClr val="bg1"/>
                  </a:glow>
                </a:effectLst>
              </a:rPr>
              <a:t>Sevgide</a:t>
            </a:r>
            <a:r>
              <a:rPr lang="en-US" sz="2800" kern="1300" spc="300" dirty="0">
                <a:effectLst>
                  <a:glow rad="177800">
                    <a:schemeClr val="bg1"/>
                  </a:glow>
                </a:effectLst>
              </a:rPr>
              <a:t> </a:t>
            </a:r>
            <a:r>
              <a:rPr lang="en-US" sz="2800" kern="1300" spc="300" dirty="0" err="1">
                <a:effectLst>
                  <a:glow rad="177800">
                    <a:schemeClr val="bg1"/>
                  </a:glow>
                </a:effectLst>
              </a:rPr>
              <a:t>yaşayan</a:t>
            </a:r>
            <a:r>
              <a:rPr lang="en-US" sz="2800" kern="1300" spc="300" dirty="0">
                <a:effectLst>
                  <a:glow rad="177800">
                    <a:schemeClr val="bg1"/>
                  </a:glow>
                </a:effectLst>
              </a:rPr>
              <a:t> </a:t>
            </a:r>
            <a:r>
              <a:rPr lang="en-US" sz="2800" kern="1300" spc="300" dirty="0" err="1">
                <a:effectLst>
                  <a:glow rad="177800">
                    <a:schemeClr val="bg1"/>
                  </a:glow>
                </a:effectLst>
              </a:rPr>
              <a:t>Tanrı'da</a:t>
            </a:r>
            <a:r>
              <a:rPr lang="en-US" sz="2800" kern="1300" spc="300" dirty="0">
                <a:effectLst>
                  <a:glow rad="177800">
                    <a:schemeClr val="bg1"/>
                  </a:glow>
                </a:effectLst>
              </a:rPr>
              <a:t> </a:t>
            </a:r>
            <a:r>
              <a:rPr lang="en-US" sz="2800" kern="1300" spc="300" dirty="0" err="1">
                <a:effectLst>
                  <a:glow rad="177800">
                    <a:schemeClr val="bg1"/>
                  </a:glow>
                </a:effectLst>
              </a:rPr>
              <a:t>yasar</a:t>
            </a:r>
            <a:r>
              <a:rPr lang="en-US" sz="2800" kern="1300" spc="300" dirty="0">
                <a:effectLst>
                  <a:glow rad="177800">
                    <a:schemeClr val="bg1"/>
                  </a:glow>
                </a:effectLst>
              </a:rPr>
              <a:t>. </a:t>
            </a:r>
            <a:r>
              <a:rPr lang="en-US" sz="2800" kern="1300" spc="300" dirty="0" err="1">
                <a:effectLst>
                  <a:glow rad="177800">
                    <a:schemeClr val="bg1"/>
                  </a:glow>
                </a:effectLst>
              </a:rPr>
              <a:t>Tanrı</a:t>
            </a:r>
            <a:r>
              <a:rPr lang="en-US" sz="2800" kern="1300" spc="300" dirty="0">
                <a:effectLst>
                  <a:glow rad="177800">
                    <a:schemeClr val="bg1"/>
                  </a:glow>
                </a:effectLst>
              </a:rPr>
              <a:t> da </a:t>
            </a:r>
            <a:r>
              <a:rPr lang="en-US" sz="2800" kern="1300" spc="300" dirty="0" err="1">
                <a:effectLst>
                  <a:glow rad="177800">
                    <a:schemeClr val="bg1"/>
                  </a:glow>
                </a:effectLst>
              </a:rPr>
              <a:t>onda</a:t>
            </a:r>
            <a:r>
              <a:rPr lang="en-US" sz="2800" kern="1300" spc="300" dirty="0">
                <a:effectLst>
                  <a:glow rad="177800">
                    <a:schemeClr val="bg1"/>
                  </a:glow>
                </a:effectLst>
              </a:rPr>
              <a:t> </a:t>
            </a:r>
            <a:r>
              <a:rPr lang="en-US" sz="2800" kern="1300" spc="300" dirty="0" err="1">
                <a:effectLst>
                  <a:glow rad="177800">
                    <a:schemeClr val="bg1"/>
                  </a:glow>
                </a:effectLst>
              </a:rPr>
              <a:t>yaşar</a:t>
            </a:r>
            <a:r>
              <a:rPr lang="en-US" sz="2800" kern="1300" spc="300" dirty="0">
                <a:effectLst>
                  <a:glow rad="177800">
                    <a:schemeClr val="bg1"/>
                  </a:glow>
                </a:effectLst>
              </a:rPr>
              <a:t>." </a:t>
            </a:r>
            <a:endParaRPr lang="en-US" sz="2800" kern="1300" spc="300" dirty="0" smtClean="0">
              <a:effectLst>
                <a:glow rad="177800">
                  <a:schemeClr val="bg1"/>
                </a:glow>
              </a:effectLst>
            </a:endParaRPr>
          </a:p>
          <a:p>
            <a:pPr algn="r">
              <a:lnSpc>
                <a:spcPct val="100000"/>
              </a:lnSpc>
            </a:pPr>
            <a:r>
              <a:rPr lang="en-US" sz="2800" kern="1300" spc="300" dirty="0" smtClean="0">
                <a:effectLst>
                  <a:glow rad="177800">
                    <a:schemeClr val="bg1"/>
                  </a:glow>
                </a:effectLst>
              </a:rPr>
              <a:t>(I </a:t>
            </a:r>
            <a:r>
              <a:rPr lang="en-US" sz="2800" kern="1300" spc="300" dirty="0" err="1" smtClean="0">
                <a:effectLst>
                  <a:glow rad="177800">
                    <a:schemeClr val="bg1"/>
                  </a:glow>
                </a:effectLst>
              </a:rPr>
              <a:t>Yuhanna</a:t>
            </a:r>
            <a:r>
              <a:rPr lang="en-US" sz="2800" kern="1300" spc="300" dirty="0" smtClean="0">
                <a:effectLst>
                  <a:glow rad="177800">
                    <a:schemeClr val="bg1"/>
                  </a:glow>
                </a:effectLst>
              </a:rPr>
              <a:t> </a:t>
            </a:r>
            <a:r>
              <a:rPr lang="en-US" sz="2800" kern="1300" spc="300" dirty="0">
                <a:effectLst>
                  <a:glow rad="177800">
                    <a:schemeClr val="bg1"/>
                  </a:glow>
                </a:effectLst>
              </a:rPr>
              <a:t>4:16) </a:t>
            </a:r>
          </a:p>
        </p:txBody>
      </p:sp>
    </p:spTree>
    <p:extLst>
      <p:ext uri="{BB962C8B-B14F-4D97-AF65-F5344CB8AC3E}">
        <p14:creationId xmlns:p14="http://schemas.microsoft.com/office/powerpoint/2010/main" val="4094105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1" cy="3505200"/>
          </a:xfrm>
          <a:prstGeom prst="rect">
            <a:avLst/>
          </a:prstGeom>
        </p:spPr>
        <p:txBody>
          <a:bodyPr wrap="square">
            <a:noAutofit/>
          </a:bodyPr>
          <a:lstStyle/>
          <a:p>
            <a:r>
              <a:rPr lang="en-US" sz="3600" b="1" dirty="0">
                <a:latin typeface="+mn-lt"/>
              </a:rPr>
              <a:t>God's Plan</a:t>
            </a:r>
            <a:r>
              <a:rPr lang="en-US" sz="3600" dirty="0">
                <a:latin typeface="+mn-lt"/>
              </a:rPr>
              <a:t> </a:t>
            </a:r>
            <a:br>
              <a:rPr lang="en-US" sz="3600" dirty="0">
                <a:latin typeface="+mn-lt"/>
              </a:rPr>
            </a:br>
            <a:r>
              <a:rPr lang="en-US" sz="2800" dirty="0">
                <a:latin typeface="+mn-lt"/>
              </a:rPr>
              <a:t>(Christ speaking) "I came that they might have life, and might have it abundantly" (that it might be full and meaningful) (John 10:10). </a:t>
            </a:r>
            <a:endParaRPr lang="en-US" sz="2800" dirty="0" smtClean="0">
              <a:latin typeface="+mn-lt"/>
            </a:endParaRPr>
          </a:p>
          <a:p>
            <a:endParaRPr lang="en-US" sz="2800" dirty="0">
              <a:latin typeface="+mn-lt"/>
            </a:endParaRPr>
          </a:p>
          <a:p>
            <a:r>
              <a:rPr lang="en-US" sz="2800" i="1" dirty="0">
                <a:latin typeface="+mn-lt"/>
              </a:rPr>
              <a:t>Why is it that most people are not experiencing the abundant life</a:t>
            </a:r>
            <a:r>
              <a:rPr lang="en-US" sz="2800" i="1" dirty="0" smtClean="0">
                <a:latin typeface="+mn-lt"/>
              </a:rPr>
              <a:t>?</a:t>
            </a:r>
            <a:r>
              <a:rPr lang="en-US" sz="2800" i="1" dirty="0">
                <a:latin typeface="+mn-lt"/>
              </a:rPr>
              <a:t> </a:t>
            </a:r>
            <a:r>
              <a:rPr lang="en-US" sz="2800" i="1" dirty="0" smtClean="0">
                <a:latin typeface="+mn-lt"/>
              </a:rPr>
              <a:t> Because</a:t>
            </a:r>
            <a:r>
              <a:rPr lang="en-US" sz="2800" i="1" dirty="0">
                <a:latin typeface="+mn-lt"/>
              </a:rPr>
              <a:t>...</a:t>
            </a:r>
            <a:endParaRPr lang="en-US" sz="2800" dirty="0">
              <a:latin typeface="+mn-lt"/>
            </a:endParaRPr>
          </a:p>
          <a:p>
            <a:r>
              <a:rPr lang="en-US" sz="2800" i="1" dirty="0">
                <a:latin typeface="+mn-lt"/>
              </a:rPr>
              <a:t/>
            </a:r>
            <a:br>
              <a:rPr lang="en-US" sz="2800" i="1" dirty="0">
                <a:latin typeface="+mn-lt"/>
              </a:rPr>
            </a:br>
            <a:endParaRPr lang="en-US" sz="2800" dirty="0">
              <a:latin typeface="+mn-lt"/>
            </a:endParaRPr>
          </a:p>
        </p:txBody>
      </p:sp>
      <p:sp>
        <p:nvSpPr>
          <p:cNvPr id="8" name="Title 1"/>
          <p:cNvSpPr txBox="1">
            <a:spLocks/>
          </p:cNvSpPr>
          <p:nvPr/>
        </p:nvSpPr>
        <p:spPr bwMode="auto">
          <a:xfrm>
            <a:off x="0" y="3352800"/>
            <a:ext cx="9144000" cy="3505200"/>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lnSpc>
                <a:spcPct val="100000"/>
              </a:lnSpc>
            </a:pPr>
            <a:r>
              <a:rPr lang="en-US" sz="3600" dirty="0">
                <a:effectLst>
                  <a:glow rad="165100">
                    <a:schemeClr val="bg1"/>
                  </a:glow>
                </a:effectLst>
              </a:rPr>
              <a:t>TANRI'NIN PLANI </a:t>
            </a:r>
            <a:r>
              <a:rPr lang="en-US" sz="2800" dirty="0">
                <a:effectLst>
                  <a:glow rad="165100">
                    <a:schemeClr val="bg1"/>
                  </a:glow>
                </a:effectLst>
              </a:rPr>
              <a:t/>
            </a:r>
            <a:br>
              <a:rPr lang="en-US" sz="2800" dirty="0">
                <a:effectLst>
                  <a:glow rad="165100">
                    <a:schemeClr val="bg1"/>
                  </a:glow>
                </a:effectLst>
              </a:rPr>
            </a:br>
            <a:r>
              <a:rPr lang="en-US" sz="2800" dirty="0">
                <a:effectLst>
                  <a:glow rad="165100">
                    <a:schemeClr val="bg1"/>
                  </a:glow>
                </a:effectLst>
              </a:rPr>
              <a:t>"Hz. İsa </a:t>
            </a:r>
            <a:r>
              <a:rPr lang="en-US" sz="2800" dirty="0" err="1">
                <a:effectLst>
                  <a:glow rad="165100">
                    <a:schemeClr val="bg1"/>
                  </a:glow>
                </a:effectLst>
              </a:rPr>
              <a:t>şöyle</a:t>
            </a:r>
            <a:r>
              <a:rPr lang="en-US" sz="2800" dirty="0">
                <a:effectLst>
                  <a:glow rad="165100">
                    <a:schemeClr val="bg1"/>
                  </a:glow>
                </a:effectLst>
              </a:rPr>
              <a:t> </a:t>
            </a:r>
            <a:r>
              <a:rPr lang="en-US" sz="2800" dirty="0" err="1">
                <a:effectLst>
                  <a:glow rad="165100">
                    <a:schemeClr val="bg1"/>
                  </a:glow>
                </a:effectLst>
              </a:rPr>
              <a:t>diyor</a:t>
            </a:r>
            <a:r>
              <a:rPr lang="en-US" sz="2800" dirty="0">
                <a:effectLst>
                  <a:glow rad="165100">
                    <a:schemeClr val="bg1"/>
                  </a:glow>
                </a:effectLst>
              </a:rPr>
              <a:t>: "</a:t>
            </a:r>
            <a:r>
              <a:rPr lang="en-US" sz="2800" dirty="0" err="1">
                <a:effectLst>
                  <a:glow rad="165100">
                    <a:schemeClr val="bg1"/>
                  </a:glow>
                </a:effectLst>
              </a:rPr>
              <a:t>Bense</a:t>
            </a:r>
            <a:r>
              <a:rPr lang="en-US" sz="2800" dirty="0">
                <a:effectLst>
                  <a:glow rad="165100">
                    <a:schemeClr val="bg1"/>
                  </a:glow>
                </a:effectLst>
              </a:rPr>
              <a:t> </a:t>
            </a:r>
            <a:r>
              <a:rPr lang="en-US" sz="2800" dirty="0" err="1">
                <a:effectLst>
                  <a:glow rad="165100">
                    <a:schemeClr val="bg1"/>
                  </a:glow>
                </a:effectLst>
              </a:rPr>
              <a:t>insanlar</a:t>
            </a:r>
            <a:r>
              <a:rPr lang="en-US" sz="2800" dirty="0">
                <a:effectLst>
                  <a:glow rad="165100">
                    <a:schemeClr val="bg1"/>
                  </a:glow>
                </a:effectLst>
              </a:rPr>
              <a:t> </a:t>
            </a:r>
            <a:r>
              <a:rPr lang="en-US" sz="2800" dirty="0" err="1">
                <a:effectLst>
                  <a:glow rad="165100">
                    <a:schemeClr val="bg1"/>
                  </a:glow>
                </a:effectLst>
              </a:rPr>
              <a:t>yaşama</a:t>
            </a:r>
            <a:r>
              <a:rPr lang="en-US" sz="2800" dirty="0">
                <a:effectLst>
                  <a:glow rad="165100">
                    <a:schemeClr val="bg1"/>
                  </a:glow>
                </a:effectLst>
              </a:rPr>
              <a:t> </a:t>
            </a:r>
            <a:r>
              <a:rPr lang="en-US" sz="2800" dirty="0" err="1">
                <a:effectLst>
                  <a:glow rad="165100">
                    <a:schemeClr val="bg1"/>
                  </a:glow>
                </a:effectLst>
              </a:rPr>
              <a:t>bol</a:t>
            </a:r>
            <a:r>
              <a:rPr lang="en-US" sz="2800" dirty="0">
                <a:effectLst>
                  <a:glow rad="165100">
                    <a:schemeClr val="bg1"/>
                  </a:glow>
                </a:effectLst>
              </a:rPr>
              <a:t> </a:t>
            </a:r>
            <a:r>
              <a:rPr lang="en-US" sz="2800" dirty="0" err="1">
                <a:effectLst>
                  <a:glow rad="165100">
                    <a:schemeClr val="bg1"/>
                  </a:glow>
                </a:effectLst>
              </a:rPr>
              <a:t>yaşama</a:t>
            </a:r>
            <a:r>
              <a:rPr lang="en-US" sz="2800" dirty="0">
                <a:effectLst>
                  <a:glow rad="165100">
                    <a:schemeClr val="bg1"/>
                  </a:glow>
                </a:effectLst>
              </a:rPr>
              <a:t> </a:t>
            </a:r>
            <a:r>
              <a:rPr lang="en-US" sz="2800" dirty="0" err="1">
                <a:effectLst>
                  <a:glow rad="165100">
                    <a:schemeClr val="bg1"/>
                  </a:glow>
                </a:effectLst>
              </a:rPr>
              <a:t>sahip</a:t>
            </a:r>
            <a:r>
              <a:rPr lang="en-US" sz="2800" dirty="0">
                <a:effectLst>
                  <a:glow rad="165100">
                    <a:schemeClr val="bg1"/>
                  </a:glow>
                </a:effectLst>
              </a:rPr>
              <a:t> </a:t>
            </a:r>
            <a:r>
              <a:rPr lang="en-US" sz="2800" dirty="0" err="1">
                <a:effectLst>
                  <a:glow rad="165100">
                    <a:schemeClr val="bg1"/>
                  </a:glow>
                </a:effectLst>
              </a:rPr>
              <a:t>olsunlar</a:t>
            </a:r>
            <a:r>
              <a:rPr lang="en-US" sz="2800" dirty="0">
                <a:effectLst>
                  <a:glow rad="165100">
                    <a:schemeClr val="bg1"/>
                  </a:glow>
                </a:effectLst>
              </a:rPr>
              <a:t> </a:t>
            </a:r>
            <a:r>
              <a:rPr lang="en-US" sz="2800" dirty="0" err="1">
                <a:effectLst>
                  <a:glow rad="165100">
                    <a:schemeClr val="bg1"/>
                  </a:glow>
                </a:effectLst>
              </a:rPr>
              <a:t>diye</a:t>
            </a:r>
            <a:r>
              <a:rPr lang="en-US" sz="2800" dirty="0">
                <a:effectLst>
                  <a:glow rad="165100">
                    <a:schemeClr val="bg1"/>
                  </a:glow>
                </a:effectLst>
              </a:rPr>
              <a:t> </a:t>
            </a:r>
            <a:r>
              <a:rPr lang="en-US" sz="2800" dirty="0" err="1">
                <a:effectLst>
                  <a:glow rad="165100">
                    <a:schemeClr val="bg1"/>
                  </a:glow>
                </a:effectLst>
              </a:rPr>
              <a:t>geldim</a:t>
            </a:r>
            <a:r>
              <a:rPr lang="en-US" sz="2800" dirty="0">
                <a:effectLst>
                  <a:glow rad="165100">
                    <a:schemeClr val="bg1"/>
                  </a:glow>
                </a:effectLst>
              </a:rPr>
              <a:t>." (</a:t>
            </a:r>
            <a:r>
              <a:rPr lang="en-US" sz="2800" dirty="0" err="1">
                <a:effectLst>
                  <a:glow rad="165100">
                    <a:schemeClr val="bg1"/>
                  </a:glow>
                </a:effectLst>
              </a:rPr>
              <a:t>Yuhanna</a:t>
            </a:r>
            <a:r>
              <a:rPr lang="en-US" sz="2800" dirty="0">
                <a:effectLst>
                  <a:glow rad="165100">
                    <a:schemeClr val="bg1"/>
                  </a:glow>
                </a:effectLst>
              </a:rPr>
              <a:t> 10:10) </a:t>
            </a:r>
            <a:endParaRPr lang="en-US" sz="2800" dirty="0" smtClean="0">
              <a:effectLst>
                <a:glow rad="165100">
                  <a:schemeClr val="bg1"/>
                </a:glow>
              </a:effectLst>
            </a:endParaRPr>
          </a:p>
          <a:p>
            <a:pPr algn="l">
              <a:lnSpc>
                <a:spcPct val="100000"/>
              </a:lnSpc>
            </a:pPr>
            <a:endParaRPr lang="en-US" sz="2800" dirty="0">
              <a:effectLst>
                <a:glow rad="165100">
                  <a:schemeClr val="bg1"/>
                </a:glow>
              </a:effectLst>
            </a:endParaRPr>
          </a:p>
          <a:p>
            <a:pPr algn="l">
              <a:lnSpc>
                <a:spcPct val="100000"/>
              </a:lnSpc>
            </a:pPr>
            <a:r>
              <a:rPr lang="en-US" sz="2800" dirty="0" err="1">
                <a:effectLst>
                  <a:glow rad="165100">
                    <a:schemeClr val="bg1"/>
                  </a:glow>
                </a:effectLst>
              </a:rPr>
              <a:t>Neden</a:t>
            </a:r>
            <a:r>
              <a:rPr lang="en-US" sz="2800" dirty="0">
                <a:effectLst>
                  <a:glow rad="165100">
                    <a:schemeClr val="bg1"/>
                  </a:glow>
                </a:effectLst>
              </a:rPr>
              <a:t> </a:t>
            </a:r>
            <a:r>
              <a:rPr lang="en-US" sz="2800" dirty="0" err="1">
                <a:effectLst>
                  <a:glow rad="165100">
                    <a:schemeClr val="bg1"/>
                  </a:glow>
                </a:effectLst>
              </a:rPr>
              <a:t>birçok</a:t>
            </a:r>
            <a:r>
              <a:rPr lang="en-US" sz="2800" dirty="0">
                <a:effectLst>
                  <a:glow rad="165100">
                    <a:schemeClr val="bg1"/>
                  </a:glow>
                </a:effectLst>
              </a:rPr>
              <a:t> </a:t>
            </a:r>
            <a:r>
              <a:rPr lang="en-US" sz="2800" dirty="0" err="1">
                <a:effectLst>
                  <a:glow rad="165100">
                    <a:schemeClr val="bg1"/>
                  </a:glow>
                </a:effectLst>
              </a:rPr>
              <a:t>kişi</a:t>
            </a:r>
            <a:r>
              <a:rPr lang="en-US" sz="2800" dirty="0">
                <a:effectLst>
                  <a:glow rad="165100">
                    <a:schemeClr val="bg1"/>
                  </a:glow>
                </a:effectLst>
              </a:rPr>
              <a:t> </a:t>
            </a:r>
            <a:r>
              <a:rPr lang="en-US" sz="2800" dirty="0" err="1">
                <a:effectLst>
                  <a:glow rad="165100">
                    <a:schemeClr val="bg1"/>
                  </a:glow>
                </a:effectLst>
              </a:rPr>
              <a:t>bu</a:t>
            </a:r>
            <a:r>
              <a:rPr lang="en-US" sz="2800" dirty="0">
                <a:effectLst>
                  <a:glow rad="165100">
                    <a:schemeClr val="bg1"/>
                  </a:glow>
                </a:effectLst>
              </a:rPr>
              <a:t> </a:t>
            </a:r>
            <a:r>
              <a:rPr lang="en-US" sz="2800" dirty="0" err="1">
                <a:effectLst>
                  <a:glow rad="165100">
                    <a:schemeClr val="bg1"/>
                  </a:glow>
                </a:effectLst>
              </a:rPr>
              <a:t>bol</a:t>
            </a:r>
            <a:r>
              <a:rPr lang="en-US" sz="2800" dirty="0">
                <a:effectLst>
                  <a:glow rad="165100">
                    <a:schemeClr val="bg1"/>
                  </a:glow>
                </a:effectLst>
              </a:rPr>
              <a:t> </a:t>
            </a:r>
            <a:r>
              <a:rPr lang="en-US" sz="2800" dirty="0" err="1">
                <a:effectLst>
                  <a:glow rad="165100">
                    <a:schemeClr val="bg1"/>
                  </a:glow>
                </a:effectLst>
              </a:rPr>
              <a:t>yaşama</a:t>
            </a:r>
            <a:r>
              <a:rPr lang="en-US" sz="2800" dirty="0">
                <a:effectLst>
                  <a:glow rad="165100">
                    <a:schemeClr val="bg1"/>
                  </a:glow>
                </a:effectLst>
              </a:rPr>
              <a:t> </a:t>
            </a:r>
            <a:r>
              <a:rPr lang="en-US" sz="2800" dirty="0" err="1">
                <a:effectLst>
                  <a:glow rad="165100">
                    <a:schemeClr val="bg1"/>
                  </a:glow>
                </a:effectLst>
              </a:rPr>
              <a:t>sahip</a:t>
            </a:r>
            <a:r>
              <a:rPr lang="en-US" sz="2800" dirty="0">
                <a:effectLst>
                  <a:glow rad="165100">
                    <a:schemeClr val="bg1"/>
                  </a:glow>
                </a:effectLst>
              </a:rPr>
              <a:t> </a:t>
            </a:r>
            <a:r>
              <a:rPr lang="en-US" sz="2800" dirty="0" err="1">
                <a:effectLst>
                  <a:glow rad="165100">
                    <a:schemeClr val="bg1"/>
                  </a:glow>
                </a:effectLst>
              </a:rPr>
              <a:t>olamıyor</a:t>
            </a:r>
            <a:r>
              <a:rPr lang="en-US" sz="2800" dirty="0">
                <a:effectLst>
                  <a:glow rad="165100">
                    <a:schemeClr val="bg1"/>
                  </a:glow>
                </a:effectLst>
              </a:rPr>
              <a:t>? </a:t>
            </a:r>
          </a:p>
          <a:p>
            <a:pPr algn="l">
              <a:lnSpc>
                <a:spcPct val="100000"/>
              </a:lnSpc>
            </a:pPr>
            <a:r>
              <a:rPr lang="en-US" sz="2800" dirty="0">
                <a:effectLst>
                  <a:glow rad="165100">
                    <a:schemeClr val="bg1"/>
                  </a:glow>
                </a:effectLst>
              </a:rPr>
              <a:t>ÇÜNKÜ......</a:t>
            </a:r>
          </a:p>
        </p:txBody>
      </p:sp>
    </p:spTree>
    <p:extLst>
      <p:ext uri="{BB962C8B-B14F-4D97-AF65-F5344CB8AC3E}">
        <p14:creationId xmlns:p14="http://schemas.microsoft.com/office/powerpoint/2010/main" val="279427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1" cy="1447800"/>
          </a:xfrm>
          <a:prstGeom prst="rect">
            <a:avLst/>
          </a:prstGeom>
        </p:spPr>
        <p:txBody>
          <a:bodyPr wrap="square">
            <a:noAutofit/>
          </a:bodyPr>
          <a:lstStyle/>
          <a:p>
            <a:r>
              <a:rPr lang="en-US" sz="2800" b="1" dirty="0"/>
              <a:t>2. Man is SINFUL and SEPARATED from God. Therefore, he cannot know and experience God's love and plan for his life. </a:t>
            </a:r>
            <a:r>
              <a:rPr lang="en-US" sz="2800" i="1" dirty="0">
                <a:latin typeface="+mn-lt"/>
              </a:rPr>
              <a:t/>
            </a:r>
            <a:br>
              <a:rPr lang="en-US" sz="2800" i="1" dirty="0">
                <a:latin typeface="+mn-lt"/>
              </a:rPr>
            </a:br>
            <a:endParaRPr lang="en-US" sz="2800" dirty="0">
              <a:latin typeface="+mn-lt"/>
            </a:endParaRPr>
          </a:p>
        </p:txBody>
      </p:sp>
      <p:sp>
        <p:nvSpPr>
          <p:cNvPr id="8" name="Title 1"/>
          <p:cNvSpPr txBox="1">
            <a:spLocks/>
          </p:cNvSpPr>
          <p:nvPr/>
        </p:nvSpPr>
        <p:spPr bwMode="auto">
          <a:xfrm>
            <a:off x="-14592" y="1447800"/>
            <a:ext cx="9144000" cy="1828800"/>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lnSpc>
                <a:spcPct val="100000"/>
              </a:lnSpc>
            </a:pPr>
            <a:r>
              <a:rPr lang="en-US" sz="2800" spc="300" dirty="0">
                <a:effectLst>
                  <a:glow rad="165100">
                    <a:srgbClr val="180800"/>
                  </a:glow>
                </a:effectLst>
              </a:rPr>
              <a:t>2 . İNSAN GÜNAHLIDIR VE TANRI'DAN AYRI DÜŞMÜŞTÜR. BU NEDENLE TANRI'NIN SEVGİSİNİ VE YAŞAMI İÇİN OLAN PLANINI BİLEMEZ VE UYGULAYAMAZ.</a:t>
            </a:r>
          </a:p>
        </p:txBody>
      </p:sp>
      <p:sp>
        <p:nvSpPr>
          <p:cNvPr id="2" name="Rectangle 1"/>
          <p:cNvSpPr/>
          <p:nvPr/>
        </p:nvSpPr>
        <p:spPr>
          <a:xfrm>
            <a:off x="-14592" y="3276599"/>
            <a:ext cx="9144000" cy="1447801"/>
          </a:xfrm>
          <a:prstGeom prst="rect">
            <a:avLst/>
          </a:prstGeom>
        </p:spPr>
        <p:txBody>
          <a:bodyPr>
            <a:noAutofit/>
          </a:bodyPr>
          <a:lstStyle/>
          <a:p>
            <a:r>
              <a:rPr lang="en-US" sz="3200" b="1" dirty="0">
                <a:latin typeface="+mn-lt"/>
              </a:rPr>
              <a:t>Man Is Sinful </a:t>
            </a:r>
            <a:r>
              <a:rPr lang="en-US" sz="2800" b="1" dirty="0">
                <a:latin typeface="+mn-lt"/>
              </a:rPr>
              <a:t/>
            </a:r>
            <a:br>
              <a:rPr lang="en-US" sz="2800" b="1" dirty="0">
                <a:latin typeface="+mn-lt"/>
              </a:rPr>
            </a:br>
            <a:r>
              <a:rPr lang="en-US" sz="2800" b="1" dirty="0">
                <a:latin typeface="+mn-lt"/>
              </a:rPr>
              <a:t>"For all have sinned and fall short of the glory of God" </a:t>
            </a:r>
            <a:r>
              <a:rPr lang="en-US" sz="2800" dirty="0">
                <a:latin typeface="+mn-lt"/>
              </a:rPr>
              <a:t>(Romans 3:23). </a:t>
            </a:r>
          </a:p>
        </p:txBody>
      </p:sp>
      <p:sp>
        <p:nvSpPr>
          <p:cNvPr id="5" name="Title 1"/>
          <p:cNvSpPr txBox="1">
            <a:spLocks/>
          </p:cNvSpPr>
          <p:nvPr/>
        </p:nvSpPr>
        <p:spPr bwMode="auto">
          <a:xfrm>
            <a:off x="-14592" y="4876800"/>
            <a:ext cx="9144000" cy="1981200"/>
          </a:xfrm>
          <a:prstGeom prst="rect">
            <a:avLst/>
          </a:prstGeom>
          <a:solidFill>
            <a:srgbClr val="0070C0"/>
          </a:solidFill>
          <a:ln>
            <a:noFill/>
          </a:ln>
          <a:effectLst/>
          <a:extLst/>
        </p:spPr>
        <p:txBody>
          <a:bodyPr vert="horz" wrap="square" lIns="182880" tIns="91440" rIns="91440" bIns="91440" numCol="1" anchor="t"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l">
              <a:lnSpc>
                <a:spcPct val="100000"/>
              </a:lnSpc>
            </a:pPr>
            <a:r>
              <a:rPr lang="en-US" sz="3200" spc="300" dirty="0">
                <a:effectLst>
                  <a:glow rad="165100">
                    <a:srgbClr val="180800"/>
                  </a:glow>
                </a:effectLst>
              </a:rPr>
              <a:t>İNSAN GÜNAHLIDIR </a:t>
            </a:r>
            <a:r>
              <a:rPr lang="en-US" sz="2800" spc="300" dirty="0">
                <a:effectLst>
                  <a:glow rad="165100">
                    <a:srgbClr val="180800"/>
                  </a:glow>
                </a:effectLst>
              </a:rPr>
              <a:t/>
            </a:r>
            <a:br>
              <a:rPr lang="en-US" sz="2800" spc="300" dirty="0">
                <a:effectLst>
                  <a:glow rad="165100">
                    <a:srgbClr val="180800"/>
                  </a:glow>
                </a:effectLst>
              </a:rPr>
            </a:br>
            <a:r>
              <a:rPr lang="en-US" sz="2800" spc="300" dirty="0">
                <a:effectLst>
                  <a:glow rad="165100">
                    <a:srgbClr val="180800"/>
                  </a:glow>
                </a:effectLst>
              </a:rPr>
              <a:t>"</a:t>
            </a:r>
            <a:r>
              <a:rPr lang="en-US" sz="2800" spc="300" dirty="0" err="1">
                <a:effectLst>
                  <a:glow rad="165100">
                    <a:srgbClr val="180800"/>
                  </a:glow>
                </a:effectLst>
              </a:rPr>
              <a:t>Çünkü</a:t>
            </a:r>
            <a:r>
              <a:rPr lang="en-US" sz="2800" spc="300" dirty="0">
                <a:effectLst>
                  <a:glow rad="165100">
                    <a:srgbClr val="180800"/>
                  </a:glow>
                </a:effectLst>
              </a:rPr>
              <a:t> </a:t>
            </a:r>
            <a:r>
              <a:rPr lang="en-US" sz="2800" spc="300" dirty="0" err="1">
                <a:effectLst>
                  <a:glow rad="165100">
                    <a:srgbClr val="180800"/>
                  </a:glow>
                </a:effectLst>
              </a:rPr>
              <a:t>herkes</a:t>
            </a:r>
            <a:r>
              <a:rPr lang="en-US" sz="2800" spc="300" dirty="0">
                <a:effectLst>
                  <a:glow rad="165100">
                    <a:srgbClr val="180800"/>
                  </a:glow>
                </a:effectLst>
              </a:rPr>
              <a:t> </a:t>
            </a:r>
            <a:r>
              <a:rPr lang="en-US" sz="2800" spc="300" dirty="0" err="1">
                <a:effectLst>
                  <a:glow rad="165100">
                    <a:srgbClr val="180800"/>
                  </a:glow>
                </a:effectLst>
              </a:rPr>
              <a:t>günah</a:t>
            </a:r>
            <a:r>
              <a:rPr lang="en-US" sz="2800" spc="300" dirty="0">
                <a:effectLst>
                  <a:glow rad="165100">
                    <a:srgbClr val="180800"/>
                  </a:glow>
                </a:effectLst>
              </a:rPr>
              <a:t> </a:t>
            </a:r>
            <a:r>
              <a:rPr lang="en-US" sz="2800" spc="300" dirty="0" err="1">
                <a:effectLst>
                  <a:glow rad="165100">
                    <a:srgbClr val="180800"/>
                  </a:glow>
                </a:effectLst>
              </a:rPr>
              <a:t>işledi</a:t>
            </a:r>
            <a:r>
              <a:rPr lang="en-US" sz="2800" spc="300" dirty="0">
                <a:effectLst>
                  <a:glow rad="165100">
                    <a:srgbClr val="180800"/>
                  </a:glow>
                </a:effectLst>
              </a:rPr>
              <a:t> </a:t>
            </a:r>
            <a:r>
              <a:rPr lang="en-US" sz="2800" spc="300" dirty="0" err="1">
                <a:effectLst>
                  <a:glow rad="165100">
                    <a:srgbClr val="180800"/>
                  </a:glow>
                </a:effectLst>
              </a:rPr>
              <a:t>ve</a:t>
            </a:r>
            <a:r>
              <a:rPr lang="en-US" sz="2800" spc="300" dirty="0">
                <a:effectLst>
                  <a:glow rad="165100">
                    <a:srgbClr val="180800"/>
                  </a:glow>
                </a:effectLst>
              </a:rPr>
              <a:t> </a:t>
            </a:r>
            <a:r>
              <a:rPr lang="en-US" sz="2800" spc="300" dirty="0" err="1">
                <a:effectLst>
                  <a:glow rad="165100">
                    <a:srgbClr val="180800"/>
                  </a:glow>
                </a:effectLst>
              </a:rPr>
              <a:t>Tanrı'nın</a:t>
            </a:r>
            <a:r>
              <a:rPr lang="en-US" sz="2800" spc="300" dirty="0">
                <a:effectLst>
                  <a:glow rad="165100">
                    <a:srgbClr val="180800"/>
                  </a:glow>
                </a:effectLst>
              </a:rPr>
              <a:t> </a:t>
            </a:r>
            <a:r>
              <a:rPr lang="en-US" sz="2800" spc="300" dirty="0" err="1">
                <a:effectLst>
                  <a:glow rad="165100">
                    <a:srgbClr val="180800"/>
                  </a:glow>
                </a:effectLst>
              </a:rPr>
              <a:t>yüceliğinden</a:t>
            </a:r>
            <a:r>
              <a:rPr lang="en-US" sz="2800" spc="300" dirty="0">
                <a:effectLst>
                  <a:glow rad="165100">
                    <a:srgbClr val="180800"/>
                  </a:glow>
                </a:effectLst>
              </a:rPr>
              <a:t> </a:t>
            </a:r>
            <a:r>
              <a:rPr lang="en-US" sz="2800" spc="300" dirty="0" err="1">
                <a:effectLst>
                  <a:glow rad="165100">
                    <a:srgbClr val="180800"/>
                  </a:glow>
                </a:effectLst>
              </a:rPr>
              <a:t>yoksun</a:t>
            </a:r>
            <a:r>
              <a:rPr lang="en-US" sz="2800" spc="300" dirty="0">
                <a:effectLst>
                  <a:glow rad="165100">
                    <a:srgbClr val="180800"/>
                  </a:glow>
                </a:effectLst>
              </a:rPr>
              <a:t> </a:t>
            </a:r>
            <a:r>
              <a:rPr lang="en-US" sz="2800" spc="300" dirty="0" err="1">
                <a:effectLst>
                  <a:glow rad="165100">
                    <a:srgbClr val="180800"/>
                  </a:glow>
                </a:effectLst>
              </a:rPr>
              <a:t>kaldı</a:t>
            </a:r>
            <a:r>
              <a:rPr lang="en-US" sz="2800" spc="300" dirty="0">
                <a:effectLst>
                  <a:glow rad="165100">
                    <a:srgbClr val="180800"/>
                  </a:glow>
                </a:effectLst>
              </a:rPr>
              <a:t>." </a:t>
            </a:r>
            <a:endParaRPr lang="en-US" sz="2800" spc="300" dirty="0" smtClean="0">
              <a:effectLst>
                <a:glow rad="165100">
                  <a:srgbClr val="180800"/>
                </a:glow>
              </a:effectLst>
            </a:endParaRPr>
          </a:p>
          <a:p>
            <a:pPr algn="r">
              <a:lnSpc>
                <a:spcPct val="100000"/>
              </a:lnSpc>
            </a:pPr>
            <a:r>
              <a:rPr lang="en-US" sz="2800" spc="300" dirty="0" smtClean="0">
                <a:effectLst>
                  <a:glow rad="165100">
                    <a:srgbClr val="180800"/>
                  </a:glow>
                </a:effectLst>
              </a:rPr>
              <a:t>(</a:t>
            </a:r>
            <a:r>
              <a:rPr lang="en-US" sz="2800" spc="300" dirty="0" err="1">
                <a:effectLst>
                  <a:glow rad="165100">
                    <a:srgbClr val="180800"/>
                  </a:glow>
                </a:effectLst>
              </a:rPr>
              <a:t>Romalılar</a:t>
            </a:r>
            <a:r>
              <a:rPr lang="en-US" sz="2800" spc="300" dirty="0">
                <a:effectLst>
                  <a:glow rad="165100">
                    <a:srgbClr val="180800"/>
                  </a:glow>
                </a:effectLst>
              </a:rPr>
              <a:t> 3:23) </a:t>
            </a:r>
          </a:p>
        </p:txBody>
      </p:sp>
    </p:spTree>
    <p:extLst>
      <p:ext uri="{BB962C8B-B14F-4D97-AF65-F5344CB8AC3E}">
        <p14:creationId xmlns:p14="http://schemas.microsoft.com/office/powerpoint/2010/main" val="2533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2" grpId="0"/>
      <p:bldP spid="5" grpId="0" animBg="1"/>
    </p:bld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1691</Words>
  <Application>Microsoft Office PowerPoint</Application>
  <PresentationFormat>On-screen Show (4:3)</PresentationFormat>
  <Paragraphs>181</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Refined</vt:lpstr>
      <vt:lpstr>PowerPoint Presentation</vt:lpstr>
      <vt:lpstr>PowerPoint Presentation</vt:lpstr>
      <vt:lpstr>Next Slide: Song - Ben Zayıfken  Download Here: http://youtu.be/tDoykL2nHu8   </vt:lpstr>
      <vt:lpstr>Next Slide: Song -You are My All in All  Download Here:  http://youtu.be/zC617kE1maU </vt:lpstr>
      <vt:lpstr>PowerPoint Presentation</vt:lpstr>
      <vt:lpstr>Just as there are physical laws that govern the physical universe, so are there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is the Sacrificial Lamb: He is Killed for Sin in Our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Slide: Video –  A Turkish Man Finds Christ  Download Here: http://youtu.be/h0edluEzM9I </vt:lpstr>
      <vt:lpstr>PowerPoint Presentation</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134</cp:revision>
  <dcterms:created xsi:type="dcterms:W3CDTF">2012-08-28T02:53:07Z</dcterms:created>
  <dcterms:modified xsi:type="dcterms:W3CDTF">2013-11-19T20:21:34Z</dcterms:modified>
</cp:coreProperties>
</file>